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3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92" r:id="rId3"/>
    <p:sldId id="257" r:id="rId4"/>
    <p:sldId id="284" r:id="rId5"/>
    <p:sldId id="272" r:id="rId6"/>
    <p:sldId id="273" r:id="rId7"/>
    <p:sldId id="294" r:id="rId8"/>
    <p:sldId id="285" r:id="rId9"/>
    <p:sldId id="274" r:id="rId10"/>
    <p:sldId id="277" r:id="rId11"/>
    <p:sldId id="280" r:id="rId12"/>
    <p:sldId id="282" r:id="rId13"/>
    <p:sldId id="286" r:id="rId14"/>
    <p:sldId id="258" r:id="rId15"/>
    <p:sldId id="283" r:id="rId16"/>
    <p:sldId id="276" r:id="rId17"/>
    <p:sldId id="278" r:id="rId18"/>
    <p:sldId id="260" r:id="rId19"/>
    <p:sldId id="271" r:id="rId20"/>
    <p:sldId id="295" r:id="rId21"/>
    <p:sldId id="287" r:id="rId22"/>
    <p:sldId id="288" r:id="rId23"/>
    <p:sldId id="289" r:id="rId24"/>
    <p:sldId id="296" r:id="rId25"/>
    <p:sldId id="297" r:id="rId26"/>
    <p:sldId id="298" r:id="rId27"/>
    <p:sldId id="290" r:id="rId28"/>
    <p:sldId id="299" r:id="rId29"/>
    <p:sldId id="300" r:id="rId30"/>
    <p:sldId id="302" r:id="rId31"/>
    <p:sldId id="303" r:id="rId32"/>
    <p:sldId id="304" r:id="rId33"/>
    <p:sldId id="305" r:id="rId34"/>
    <p:sldId id="306" r:id="rId35"/>
    <p:sldId id="307" r:id="rId36"/>
    <p:sldId id="331" r:id="rId37"/>
    <p:sldId id="332" r:id="rId38"/>
    <p:sldId id="291" r:id="rId39"/>
    <p:sldId id="308" r:id="rId40"/>
    <p:sldId id="309" r:id="rId41"/>
    <p:sldId id="311" r:id="rId42"/>
    <p:sldId id="312" r:id="rId43"/>
    <p:sldId id="313" r:id="rId44"/>
    <p:sldId id="314" r:id="rId45"/>
    <p:sldId id="315" r:id="rId46"/>
    <p:sldId id="316" r:id="rId47"/>
    <p:sldId id="318" r:id="rId48"/>
    <p:sldId id="319" r:id="rId49"/>
    <p:sldId id="320" r:id="rId50"/>
    <p:sldId id="322" r:id="rId51"/>
    <p:sldId id="323" r:id="rId52"/>
    <p:sldId id="324" r:id="rId53"/>
    <p:sldId id="325" r:id="rId54"/>
    <p:sldId id="326" r:id="rId55"/>
    <p:sldId id="327" r:id="rId56"/>
    <p:sldId id="328" r:id="rId57"/>
    <p:sldId id="329" r:id="rId58"/>
    <p:sldId id="301" r:id="rId59"/>
    <p:sldId id="263" r:id="rId60"/>
    <p:sldId id="275" r:id="rId61"/>
    <p:sldId id="293" r:id="rId6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C000"/>
    <a:srgbClr val="CC99FF"/>
    <a:srgbClr val="FFFFCC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22315" autoAdjust="0"/>
    <p:restoredTop sz="86400" autoAdjust="0"/>
  </p:normalViewPr>
  <p:slideViewPr>
    <p:cSldViewPr snapToGrid="0">
      <p:cViewPr varScale="1">
        <p:scale>
          <a:sx n="78" d="100"/>
          <a:sy n="78" d="100"/>
        </p:scale>
        <p:origin x="176" y="384"/>
      </p:cViewPr>
      <p:guideLst/>
    </p:cSldViewPr>
  </p:slideViewPr>
  <p:outlineViewPr>
    <p:cViewPr>
      <p:scale>
        <a:sx n="33" d="100"/>
        <a:sy n="33" d="100"/>
      </p:scale>
      <p:origin x="0" y="-25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-62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AppData\Local\Temp\Temp1_V4_done1120326.zip\4.&#27602;&#21697;&#29359;&#32618;_don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微軟正黑體" panose="020B0604030504040204" pitchFamily="34" charset="-120"/>
                <a:cs typeface="+mn-cs"/>
              </a:defRPr>
            </a:pPr>
            <a:r>
              <a:rPr lang="zh-TW" altLang="en-US" b="1" baseline="0" dirty="0">
                <a:ea typeface="微軟正黑體" panose="020B0604030504040204" pitchFamily="34" charset="-120"/>
              </a:rPr>
              <a:t>毒品犯罪再犯與非再犯資料分佈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微軟正黑體" panose="020B0604030504040204" pitchFamily="34" charset="-120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Sheet1!$AB$2:$AB$3</c:f>
              <c:strCache>
                <c:ptCount val="2"/>
                <c:pt idx="0">
                  <c:v>再犯</c:v>
                </c:pt>
                <c:pt idx="1">
                  <c:v>非再犯</c:v>
                </c:pt>
              </c:strCache>
            </c:strRef>
          </c:cat>
          <c:val>
            <c:numRef>
              <c:f>Sheet1!$AC$2:$AC$3</c:f>
              <c:numCache>
                <c:formatCode>General</c:formatCode>
                <c:ptCount val="2"/>
                <c:pt idx="0">
                  <c:v>11498</c:v>
                </c:pt>
                <c:pt idx="1">
                  <c:v>53909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A3-48F5-9E7B-F048FB0FD8A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38314624"/>
        <c:axId val="1538372672"/>
      </c:barChart>
      <c:catAx>
        <c:axId val="1538314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538372672"/>
        <c:crosses val="autoZero"/>
        <c:auto val="1"/>
        <c:lblAlgn val="ctr"/>
        <c:lblOffset val="100"/>
        <c:noMultiLvlLbl val="0"/>
      </c:catAx>
      <c:valAx>
        <c:axId val="1538372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38314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2.jpeg"/><Relationship Id="rId1" Type="http://schemas.openxmlformats.org/officeDocument/2006/relationships/image" Target="../media/image1.png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image" Target="../media/image11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2.jpeg"/><Relationship Id="rId1" Type="http://schemas.openxmlformats.org/officeDocument/2006/relationships/image" Target="../media/image1.png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image" Target="../media/image11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A2FB90-7709-4A20-A25A-F2A865F59840}" type="doc">
      <dgm:prSet loTypeId="urn:microsoft.com/office/officeart/2005/8/layout/vList2" loCatId="list" qsTypeId="urn:microsoft.com/office/officeart/2005/8/quickstyle/simple1" qsCatId="simple" csTypeId="urn:microsoft.com/office/officeart/2005/8/colors/accent3_1" csCatId="accent3"/>
      <dgm:spPr/>
      <dgm:t>
        <a:bodyPr/>
        <a:lstStyle/>
        <a:p>
          <a:endParaRPr lang="zh-TW" altLang="en-US"/>
        </a:p>
      </dgm:t>
    </dgm:pt>
    <dgm:pt modelId="{F635B6A2-2711-4A94-A78D-CA5FABEA7CED}">
      <dgm:prSet/>
      <dgm:spPr/>
      <dgm:t>
        <a:bodyPr/>
        <a:lstStyle/>
        <a:p>
          <a:pPr rtl="0"/>
          <a:r>
            <a:rPr lang="zh-TW"/>
            <a:t>知識管理</a:t>
          </a:r>
          <a:r>
            <a:rPr lang="en-US"/>
            <a:t>(Knowledge Management, KM)</a:t>
          </a:r>
          <a:r>
            <a:rPr lang="zh-TW"/>
            <a:t>組織重要建設，是人力資源管理核心</a:t>
          </a:r>
        </a:p>
      </dgm:t>
    </dgm:pt>
    <dgm:pt modelId="{3DD7123C-57E5-4107-91BA-C5E5594BF29A}" type="parTrans" cxnId="{BF6F9250-0C69-4EF9-8E84-0A66031603DF}">
      <dgm:prSet/>
      <dgm:spPr/>
      <dgm:t>
        <a:bodyPr/>
        <a:lstStyle/>
        <a:p>
          <a:endParaRPr lang="zh-TW" altLang="en-US"/>
        </a:p>
      </dgm:t>
    </dgm:pt>
    <dgm:pt modelId="{84D3F421-43BD-40A6-868D-33F92CF3411C}" type="sibTrans" cxnId="{BF6F9250-0C69-4EF9-8E84-0A66031603DF}">
      <dgm:prSet/>
      <dgm:spPr/>
      <dgm:t>
        <a:bodyPr/>
        <a:lstStyle/>
        <a:p>
          <a:endParaRPr lang="zh-TW" altLang="en-US"/>
        </a:p>
      </dgm:t>
    </dgm:pt>
    <dgm:pt modelId="{DA378F52-90A1-4E06-BA35-C748912C2AED}">
      <dgm:prSet/>
      <dgm:spPr/>
      <dgm:t>
        <a:bodyPr/>
        <a:lstStyle/>
        <a:p>
          <a:pPr rtl="0"/>
          <a:r>
            <a:rPr lang="zh-TW"/>
            <a:t>彼得杜拉克「知識取代土地、勞動、資本與機器設備，成為最重要的生產因素。」</a:t>
          </a:r>
        </a:p>
      </dgm:t>
    </dgm:pt>
    <dgm:pt modelId="{68C22E30-DDC2-47D5-9CA7-6E7699B99F3D}" type="parTrans" cxnId="{1FC20FEB-5FE6-4619-A0D6-016C72AAC36B}">
      <dgm:prSet/>
      <dgm:spPr/>
      <dgm:t>
        <a:bodyPr/>
        <a:lstStyle/>
        <a:p>
          <a:endParaRPr lang="zh-TW" altLang="en-US"/>
        </a:p>
      </dgm:t>
    </dgm:pt>
    <dgm:pt modelId="{BA405458-8ABB-4E85-9C9A-F726D20E23EB}" type="sibTrans" cxnId="{1FC20FEB-5FE6-4619-A0D6-016C72AAC36B}">
      <dgm:prSet/>
      <dgm:spPr/>
      <dgm:t>
        <a:bodyPr/>
        <a:lstStyle/>
        <a:p>
          <a:endParaRPr lang="zh-TW" altLang="en-US"/>
        </a:p>
      </dgm:t>
    </dgm:pt>
    <dgm:pt modelId="{7858470B-5489-4A8B-959E-BAAB64B7138E}">
      <dgm:prSet/>
      <dgm:spPr/>
      <dgm:t>
        <a:bodyPr/>
        <a:lstStyle/>
        <a:p>
          <a:pPr rtl="0"/>
          <a:r>
            <a:rPr lang="zh-TW"/>
            <a:t>資訊化</a:t>
          </a:r>
          <a:r>
            <a:rPr lang="en-US"/>
            <a:t>(Informatization)</a:t>
          </a:r>
          <a:r>
            <a:rPr lang="zh-TW"/>
            <a:t>帶動知識管理，協助企業或組織累積知識財富、創造更多競爭力的人文與技術。</a:t>
          </a:r>
        </a:p>
      </dgm:t>
    </dgm:pt>
    <dgm:pt modelId="{13F2D9A6-E9AD-412B-9816-D41D13E0E135}" type="parTrans" cxnId="{C08F6EAA-E174-42A2-A4FD-01C591AFFA48}">
      <dgm:prSet/>
      <dgm:spPr/>
      <dgm:t>
        <a:bodyPr/>
        <a:lstStyle/>
        <a:p>
          <a:endParaRPr lang="zh-TW" altLang="en-US"/>
        </a:p>
      </dgm:t>
    </dgm:pt>
    <dgm:pt modelId="{D55501C1-0FCA-41C7-B90A-4F51AE09C45D}" type="sibTrans" cxnId="{C08F6EAA-E174-42A2-A4FD-01C591AFFA48}">
      <dgm:prSet/>
      <dgm:spPr/>
      <dgm:t>
        <a:bodyPr/>
        <a:lstStyle/>
        <a:p>
          <a:endParaRPr lang="zh-TW" altLang="en-US"/>
        </a:p>
      </dgm:t>
    </dgm:pt>
    <dgm:pt modelId="{3AF804D8-D2F8-4A67-B205-78A7D4B2BC3A}">
      <dgm:prSet/>
      <dgm:spPr/>
      <dgm:t>
        <a:bodyPr/>
        <a:lstStyle/>
        <a:p>
          <a:pPr rtl="0"/>
          <a:r>
            <a:rPr lang="zh-TW"/>
            <a:t>知識透過「</a:t>
          </a:r>
          <a:r>
            <a:rPr lang="zh-TW" b="1"/>
            <a:t>獲得</a:t>
          </a:r>
          <a:r>
            <a:rPr lang="zh-TW"/>
            <a:t>、</a:t>
          </a:r>
          <a:r>
            <a:rPr lang="zh-TW" b="1"/>
            <a:t>記錄</a:t>
          </a:r>
          <a:r>
            <a:rPr lang="zh-TW"/>
            <a:t>、</a:t>
          </a:r>
          <a:r>
            <a:rPr lang="zh-TW" b="1"/>
            <a:t>組織</a:t>
          </a:r>
          <a:r>
            <a:rPr lang="zh-TW"/>
            <a:t>、</a:t>
          </a:r>
          <a:r>
            <a:rPr lang="zh-TW" b="1"/>
            <a:t>存取</a:t>
          </a:r>
          <a:r>
            <a:rPr lang="zh-TW"/>
            <a:t>、</a:t>
          </a:r>
          <a:r>
            <a:rPr lang="zh-TW" b="1"/>
            <a:t>更新</a:t>
          </a:r>
          <a:r>
            <a:rPr lang="zh-TW"/>
            <a:t>」，不斷「由外而內的累積」以及「由內而外的優化」</a:t>
          </a:r>
        </a:p>
      </dgm:t>
    </dgm:pt>
    <dgm:pt modelId="{F594DEA0-6594-47C1-B113-500A583646FC}" type="parTrans" cxnId="{9E1CA895-D99F-4642-9224-CCF74119624D}">
      <dgm:prSet/>
      <dgm:spPr/>
      <dgm:t>
        <a:bodyPr/>
        <a:lstStyle/>
        <a:p>
          <a:endParaRPr lang="zh-TW" altLang="en-US"/>
        </a:p>
      </dgm:t>
    </dgm:pt>
    <dgm:pt modelId="{EA496F3A-522F-428C-A5FA-9DD4372078A9}" type="sibTrans" cxnId="{9E1CA895-D99F-4642-9224-CCF74119624D}">
      <dgm:prSet/>
      <dgm:spPr/>
      <dgm:t>
        <a:bodyPr/>
        <a:lstStyle/>
        <a:p>
          <a:endParaRPr lang="zh-TW" altLang="en-US"/>
        </a:p>
      </dgm:t>
    </dgm:pt>
    <dgm:pt modelId="{40133FA9-97CC-43A4-A1B0-B81EC8D2AD01}">
      <dgm:prSet/>
      <dgm:spPr/>
      <dgm:t>
        <a:bodyPr/>
        <a:lstStyle/>
        <a:p>
          <a:pPr rtl="0"/>
          <a:r>
            <a:rPr lang="zh-TW"/>
            <a:t>知識協助企業及個人因應環境的變遷做出決策</a:t>
          </a:r>
        </a:p>
      </dgm:t>
    </dgm:pt>
    <dgm:pt modelId="{757E8B7F-99C7-4EA4-AD47-2B9FBFF01FD7}" type="parTrans" cxnId="{E2F0085F-7EF6-4A12-A0B4-7FB6C4527AED}">
      <dgm:prSet/>
      <dgm:spPr/>
      <dgm:t>
        <a:bodyPr/>
        <a:lstStyle/>
        <a:p>
          <a:endParaRPr lang="zh-TW" altLang="en-US"/>
        </a:p>
      </dgm:t>
    </dgm:pt>
    <dgm:pt modelId="{28AFE497-A68A-4CF6-96D2-0276818C41D4}" type="sibTrans" cxnId="{E2F0085F-7EF6-4A12-A0B4-7FB6C4527AED}">
      <dgm:prSet/>
      <dgm:spPr/>
      <dgm:t>
        <a:bodyPr/>
        <a:lstStyle/>
        <a:p>
          <a:endParaRPr lang="zh-TW" altLang="en-US"/>
        </a:p>
      </dgm:t>
    </dgm:pt>
    <dgm:pt modelId="{56E2BE1A-1131-4CDE-BDA9-BB3A2ADDB25F}" type="pres">
      <dgm:prSet presAssocID="{F3A2FB90-7709-4A20-A25A-F2A865F59840}" presName="linear" presStyleCnt="0">
        <dgm:presLayoutVars>
          <dgm:animLvl val="lvl"/>
          <dgm:resizeHandles val="exact"/>
        </dgm:presLayoutVars>
      </dgm:prSet>
      <dgm:spPr/>
    </dgm:pt>
    <dgm:pt modelId="{413C4ECF-242D-4D52-A7E8-F493DDDBEE72}" type="pres">
      <dgm:prSet presAssocID="{F635B6A2-2711-4A94-A78D-CA5FABEA7CE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1617BC2-5B90-4AEC-87D4-EB60AB738456}" type="pres">
      <dgm:prSet presAssocID="{84D3F421-43BD-40A6-868D-33F92CF3411C}" presName="spacer" presStyleCnt="0"/>
      <dgm:spPr/>
    </dgm:pt>
    <dgm:pt modelId="{CCD27505-A7CF-449D-A1D4-974ED294B30F}" type="pres">
      <dgm:prSet presAssocID="{DA378F52-90A1-4E06-BA35-C748912C2AE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EA97086-9818-4F97-B1D2-EED21C07F5D8}" type="pres">
      <dgm:prSet presAssocID="{BA405458-8ABB-4E85-9C9A-F726D20E23EB}" presName="spacer" presStyleCnt="0"/>
      <dgm:spPr/>
    </dgm:pt>
    <dgm:pt modelId="{24A22263-859E-40C9-B74F-BEF9B242D591}" type="pres">
      <dgm:prSet presAssocID="{7858470B-5489-4A8B-959E-BAAB64B7138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848E68A-B9EF-4BF9-9F25-6F7CEE115186}" type="pres">
      <dgm:prSet presAssocID="{D55501C1-0FCA-41C7-B90A-4F51AE09C45D}" presName="spacer" presStyleCnt="0"/>
      <dgm:spPr/>
    </dgm:pt>
    <dgm:pt modelId="{40170DC2-236F-4949-8954-9821A7D63010}" type="pres">
      <dgm:prSet presAssocID="{3AF804D8-D2F8-4A67-B205-78A7D4B2BC3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3F186EE-DBBB-4441-9ABE-0C948DD733F2}" type="pres">
      <dgm:prSet presAssocID="{EA496F3A-522F-428C-A5FA-9DD4372078A9}" presName="spacer" presStyleCnt="0"/>
      <dgm:spPr/>
    </dgm:pt>
    <dgm:pt modelId="{93C7238D-0C3D-4946-9A5A-BD15F4CEA0B5}" type="pres">
      <dgm:prSet presAssocID="{40133FA9-97CC-43A4-A1B0-B81EC8D2AD0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DE83F21-9F47-48D9-9345-CA273B45F071}" type="presOf" srcId="{3AF804D8-D2F8-4A67-B205-78A7D4B2BC3A}" destId="{40170DC2-236F-4949-8954-9821A7D63010}" srcOrd="0" destOrd="0" presId="urn:microsoft.com/office/officeart/2005/8/layout/vList2"/>
    <dgm:cxn modelId="{B684F933-C2CE-47E3-990D-B7D42B46F247}" type="presOf" srcId="{F3A2FB90-7709-4A20-A25A-F2A865F59840}" destId="{56E2BE1A-1131-4CDE-BDA9-BB3A2ADDB25F}" srcOrd="0" destOrd="0" presId="urn:microsoft.com/office/officeart/2005/8/layout/vList2"/>
    <dgm:cxn modelId="{3631C543-460B-44AC-8AF3-E6008E74A3AA}" type="presOf" srcId="{40133FA9-97CC-43A4-A1B0-B81EC8D2AD01}" destId="{93C7238D-0C3D-4946-9A5A-BD15F4CEA0B5}" srcOrd="0" destOrd="0" presId="urn:microsoft.com/office/officeart/2005/8/layout/vList2"/>
    <dgm:cxn modelId="{BF6F9250-0C69-4EF9-8E84-0A66031603DF}" srcId="{F3A2FB90-7709-4A20-A25A-F2A865F59840}" destId="{F635B6A2-2711-4A94-A78D-CA5FABEA7CED}" srcOrd="0" destOrd="0" parTransId="{3DD7123C-57E5-4107-91BA-C5E5594BF29A}" sibTransId="{84D3F421-43BD-40A6-868D-33F92CF3411C}"/>
    <dgm:cxn modelId="{E2F0085F-7EF6-4A12-A0B4-7FB6C4527AED}" srcId="{F3A2FB90-7709-4A20-A25A-F2A865F59840}" destId="{40133FA9-97CC-43A4-A1B0-B81EC8D2AD01}" srcOrd="4" destOrd="0" parTransId="{757E8B7F-99C7-4EA4-AD47-2B9FBFF01FD7}" sibTransId="{28AFE497-A68A-4CF6-96D2-0276818C41D4}"/>
    <dgm:cxn modelId="{9E1CA895-D99F-4642-9224-CCF74119624D}" srcId="{F3A2FB90-7709-4A20-A25A-F2A865F59840}" destId="{3AF804D8-D2F8-4A67-B205-78A7D4B2BC3A}" srcOrd="3" destOrd="0" parTransId="{F594DEA0-6594-47C1-B113-500A583646FC}" sibTransId="{EA496F3A-522F-428C-A5FA-9DD4372078A9}"/>
    <dgm:cxn modelId="{C08F6EAA-E174-42A2-A4FD-01C591AFFA48}" srcId="{F3A2FB90-7709-4A20-A25A-F2A865F59840}" destId="{7858470B-5489-4A8B-959E-BAAB64B7138E}" srcOrd="2" destOrd="0" parTransId="{13F2D9A6-E9AD-412B-9816-D41D13E0E135}" sibTransId="{D55501C1-0FCA-41C7-B90A-4F51AE09C45D}"/>
    <dgm:cxn modelId="{1FC20FEB-5FE6-4619-A0D6-016C72AAC36B}" srcId="{F3A2FB90-7709-4A20-A25A-F2A865F59840}" destId="{DA378F52-90A1-4E06-BA35-C748912C2AED}" srcOrd="1" destOrd="0" parTransId="{68C22E30-DDC2-47D5-9CA7-6E7699B99F3D}" sibTransId="{BA405458-8ABB-4E85-9C9A-F726D20E23EB}"/>
    <dgm:cxn modelId="{CAF02DF0-5275-40CB-A350-F8FAECF8F1E0}" type="presOf" srcId="{7858470B-5489-4A8B-959E-BAAB64B7138E}" destId="{24A22263-859E-40C9-B74F-BEF9B242D591}" srcOrd="0" destOrd="0" presId="urn:microsoft.com/office/officeart/2005/8/layout/vList2"/>
    <dgm:cxn modelId="{81D433F4-DF61-414E-A108-147CDB39C9AC}" type="presOf" srcId="{F635B6A2-2711-4A94-A78D-CA5FABEA7CED}" destId="{413C4ECF-242D-4D52-A7E8-F493DDDBEE72}" srcOrd="0" destOrd="0" presId="urn:microsoft.com/office/officeart/2005/8/layout/vList2"/>
    <dgm:cxn modelId="{CE2CCCFB-7232-48A6-83C4-7F381BF52367}" type="presOf" srcId="{DA378F52-90A1-4E06-BA35-C748912C2AED}" destId="{CCD27505-A7CF-449D-A1D4-974ED294B30F}" srcOrd="0" destOrd="0" presId="urn:microsoft.com/office/officeart/2005/8/layout/vList2"/>
    <dgm:cxn modelId="{B4BA32DD-FC95-48F2-9E56-A99E2FC8A108}" type="presParOf" srcId="{56E2BE1A-1131-4CDE-BDA9-BB3A2ADDB25F}" destId="{413C4ECF-242D-4D52-A7E8-F493DDDBEE72}" srcOrd="0" destOrd="0" presId="urn:microsoft.com/office/officeart/2005/8/layout/vList2"/>
    <dgm:cxn modelId="{CECB21CD-97F6-4191-9903-D2E26861BDF9}" type="presParOf" srcId="{56E2BE1A-1131-4CDE-BDA9-BB3A2ADDB25F}" destId="{11617BC2-5B90-4AEC-87D4-EB60AB738456}" srcOrd="1" destOrd="0" presId="urn:microsoft.com/office/officeart/2005/8/layout/vList2"/>
    <dgm:cxn modelId="{C1F9B5C7-63FC-4030-899D-873576D2D96E}" type="presParOf" srcId="{56E2BE1A-1131-4CDE-BDA9-BB3A2ADDB25F}" destId="{CCD27505-A7CF-449D-A1D4-974ED294B30F}" srcOrd="2" destOrd="0" presId="urn:microsoft.com/office/officeart/2005/8/layout/vList2"/>
    <dgm:cxn modelId="{CD9D7819-35BE-4B9A-856C-D902C76A46AC}" type="presParOf" srcId="{56E2BE1A-1131-4CDE-BDA9-BB3A2ADDB25F}" destId="{AEA97086-9818-4F97-B1D2-EED21C07F5D8}" srcOrd="3" destOrd="0" presId="urn:microsoft.com/office/officeart/2005/8/layout/vList2"/>
    <dgm:cxn modelId="{B240F316-97AD-4213-AEBF-F5AB79F2EBB0}" type="presParOf" srcId="{56E2BE1A-1131-4CDE-BDA9-BB3A2ADDB25F}" destId="{24A22263-859E-40C9-B74F-BEF9B242D591}" srcOrd="4" destOrd="0" presId="urn:microsoft.com/office/officeart/2005/8/layout/vList2"/>
    <dgm:cxn modelId="{5B8C47F0-B7C2-41F7-B6BB-E1B6F2CB0A23}" type="presParOf" srcId="{56E2BE1A-1131-4CDE-BDA9-BB3A2ADDB25F}" destId="{D848E68A-B9EF-4BF9-9F25-6F7CEE115186}" srcOrd="5" destOrd="0" presId="urn:microsoft.com/office/officeart/2005/8/layout/vList2"/>
    <dgm:cxn modelId="{709102A2-E412-481C-8AC0-718222EC0F64}" type="presParOf" srcId="{56E2BE1A-1131-4CDE-BDA9-BB3A2ADDB25F}" destId="{40170DC2-236F-4949-8954-9821A7D63010}" srcOrd="6" destOrd="0" presId="urn:microsoft.com/office/officeart/2005/8/layout/vList2"/>
    <dgm:cxn modelId="{09B7BAEF-5589-40EE-AB2B-3C4FF4C75C94}" type="presParOf" srcId="{56E2BE1A-1131-4CDE-BDA9-BB3A2ADDB25F}" destId="{A3F186EE-DBBB-4441-9ABE-0C948DD733F2}" srcOrd="7" destOrd="0" presId="urn:microsoft.com/office/officeart/2005/8/layout/vList2"/>
    <dgm:cxn modelId="{5C9D802C-8C6A-4F8F-8696-03E32A5384C1}" type="presParOf" srcId="{56E2BE1A-1131-4CDE-BDA9-BB3A2ADDB25F}" destId="{93C7238D-0C3D-4946-9A5A-BD15F4CEA0B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D19534F-BB26-4E27-962E-EBFD9167788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AB8868DE-1936-4906-917A-60F4837E37BD}">
      <dgm:prSet/>
      <dgm:spPr/>
      <dgm:t>
        <a:bodyPr/>
        <a:lstStyle/>
        <a:p>
          <a:pPr rtl="0"/>
          <a:r>
            <a:rPr lang="zh-TW" b="1"/>
            <a:t>靈感筆記</a:t>
          </a:r>
          <a:endParaRPr lang="zh-TW"/>
        </a:p>
      </dgm:t>
    </dgm:pt>
    <dgm:pt modelId="{A57F0A02-106A-423C-87BE-372652476865}" type="parTrans" cxnId="{89035E5E-300A-4A66-BDDE-852985876101}">
      <dgm:prSet/>
      <dgm:spPr/>
      <dgm:t>
        <a:bodyPr/>
        <a:lstStyle/>
        <a:p>
          <a:endParaRPr lang="zh-TW" altLang="en-US"/>
        </a:p>
      </dgm:t>
    </dgm:pt>
    <dgm:pt modelId="{C9B53053-CC52-4926-A630-CCF704EBAC07}" type="sibTrans" cxnId="{89035E5E-300A-4A66-BDDE-852985876101}">
      <dgm:prSet/>
      <dgm:spPr/>
      <dgm:t>
        <a:bodyPr/>
        <a:lstStyle/>
        <a:p>
          <a:endParaRPr lang="zh-TW" altLang="en-US"/>
        </a:p>
      </dgm:t>
    </dgm:pt>
    <dgm:pt modelId="{2333B155-459A-4C49-B722-E28EFEC4F3AF}">
      <dgm:prSet/>
      <dgm:spPr/>
      <dgm:t>
        <a:bodyPr/>
        <a:lstStyle/>
        <a:p>
          <a:pPr rtl="0"/>
          <a:r>
            <a:rPr lang="zh-TW"/>
            <a:t>讀到、聽到、想到的任何資訊、產生的想法</a:t>
          </a:r>
        </a:p>
      </dgm:t>
    </dgm:pt>
    <dgm:pt modelId="{28E81D18-BD82-4B38-BE9A-FF480CF2F3F2}" type="parTrans" cxnId="{E07E18F7-97CF-459D-8881-FD932DF35B1E}">
      <dgm:prSet/>
      <dgm:spPr/>
      <dgm:t>
        <a:bodyPr/>
        <a:lstStyle/>
        <a:p>
          <a:endParaRPr lang="zh-TW" altLang="en-US"/>
        </a:p>
      </dgm:t>
    </dgm:pt>
    <dgm:pt modelId="{F439C686-8230-4121-B9CA-D134077F535C}" type="sibTrans" cxnId="{E07E18F7-97CF-459D-8881-FD932DF35B1E}">
      <dgm:prSet/>
      <dgm:spPr/>
      <dgm:t>
        <a:bodyPr/>
        <a:lstStyle/>
        <a:p>
          <a:endParaRPr lang="zh-TW" altLang="en-US"/>
        </a:p>
      </dgm:t>
    </dgm:pt>
    <dgm:pt modelId="{ABE3D44B-D67D-437F-A019-3B7126942909}">
      <dgm:prSet/>
      <dgm:spPr/>
      <dgm:t>
        <a:bodyPr/>
        <a:lstStyle/>
        <a:p>
          <a:pPr rtl="0"/>
          <a:r>
            <a:rPr lang="zh-TW"/>
            <a:t>手寫在卡片或筆記本，用錄音或錄影方式記錄在手機裡</a:t>
          </a:r>
        </a:p>
      </dgm:t>
    </dgm:pt>
    <dgm:pt modelId="{8C68364F-48CC-411C-B410-8F419BA67B7C}" type="parTrans" cxnId="{1255B90E-8DB1-4E06-9655-EF55FB77E755}">
      <dgm:prSet/>
      <dgm:spPr/>
      <dgm:t>
        <a:bodyPr/>
        <a:lstStyle/>
        <a:p>
          <a:endParaRPr lang="zh-TW" altLang="en-US"/>
        </a:p>
      </dgm:t>
    </dgm:pt>
    <dgm:pt modelId="{4096FF14-4484-4D0E-B79C-384C00F69EA0}" type="sibTrans" cxnId="{1255B90E-8DB1-4E06-9655-EF55FB77E755}">
      <dgm:prSet/>
      <dgm:spPr/>
      <dgm:t>
        <a:bodyPr/>
        <a:lstStyle/>
        <a:p>
          <a:endParaRPr lang="zh-TW" altLang="en-US"/>
        </a:p>
      </dgm:t>
    </dgm:pt>
    <dgm:pt modelId="{C4B3244C-9806-410A-A57E-84C265606D86}">
      <dgm:prSet/>
      <dgm:spPr/>
      <dgm:t>
        <a:bodyPr/>
        <a:lstStyle/>
        <a:p>
          <a:pPr rtl="0"/>
          <a:r>
            <a:rPr lang="zh-TW"/>
            <a:t>零碎片段重點、值得記錄的事情、倏忽即逝靈感、尚未成熟的想法。</a:t>
          </a:r>
        </a:p>
      </dgm:t>
    </dgm:pt>
    <dgm:pt modelId="{31D466BA-B410-49FD-B281-6E5723325E26}" type="parTrans" cxnId="{365E9C51-E0F1-40A8-AAC7-4AF3259676AB}">
      <dgm:prSet/>
      <dgm:spPr/>
      <dgm:t>
        <a:bodyPr/>
        <a:lstStyle/>
        <a:p>
          <a:endParaRPr lang="zh-TW" altLang="en-US"/>
        </a:p>
      </dgm:t>
    </dgm:pt>
    <dgm:pt modelId="{3EBDCF17-4EF0-4A36-8E11-1D8BB1AE417E}" type="sibTrans" cxnId="{365E9C51-E0F1-40A8-AAC7-4AF3259676AB}">
      <dgm:prSet/>
      <dgm:spPr/>
      <dgm:t>
        <a:bodyPr/>
        <a:lstStyle/>
        <a:p>
          <a:endParaRPr lang="zh-TW" altLang="en-US"/>
        </a:p>
      </dgm:t>
    </dgm:pt>
    <dgm:pt modelId="{DC69233E-574A-471E-9D62-AC93BC7CE5C7}">
      <dgm:prSet/>
      <dgm:spPr/>
      <dgm:t>
        <a:bodyPr/>
        <a:lstStyle/>
        <a:p>
          <a:pPr rtl="0"/>
          <a:r>
            <a:rPr lang="zh-TW"/>
            <a:t>不是記錄細節，而是提醒曾在腦中想過的事情</a:t>
          </a:r>
        </a:p>
      </dgm:t>
    </dgm:pt>
    <dgm:pt modelId="{68DC0C2F-8033-4ABC-97B9-940813D95572}" type="parTrans" cxnId="{65B285CA-198D-447D-8C4A-794F83F3B568}">
      <dgm:prSet/>
      <dgm:spPr/>
      <dgm:t>
        <a:bodyPr/>
        <a:lstStyle/>
        <a:p>
          <a:endParaRPr lang="zh-TW" altLang="en-US"/>
        </a:p>
      </dgm:t>
    </dgm:pt>
    <dgm:pt modelId="{808C3D6D-4841-4E9E-B5D3-7EC06608CE81}" type="sibTrans" cxnId="{65B285CA-198D-447D-8C4A-794F83F3B568}">
      <dgm:prSet/>
      <dgm:spPr/>
      <dgm:t>
        <a:bodyPr/>
        <a:lstStyle/>
        <a:p>
          <a:endParaRPr lang="zh-TW" altLang="en-US"/>
        </a:p>
      </dgm:t>
    </dgm:pt>
    <dgm:pt modelId="{5A1C4D4D-84DD-4F33-BE43-149B6B04A732}">
      <dgm:prSet/>
      <dgm:spPr/>
      <dgm:t>
        <a:bodyPr/>
        <a:lstStyle/>
        <a:p>
          <a:pPr rtl="0"/>
          <a:r>
            <a:rPr lang="zh-TW"/>
            <a:t>文獻筆記</a:t>
          </a:r>
        </a:p>
      </dgm:t>
    </dgm:pt>
    <dgm:pt modelId="{D365D153-8D58-4BAE-83B0-9941C6C5A1C1}" type="parTrans" cxnId="{2FF803BD-64F8-4999-AAC6-F94C37F622BC}">
      <dgm:prSet/>
      <dgm:spPr/>
      <dgm:t>
        <a:bodyPr/>
        <a:lstStyle/>
        <a:p>
          <a:endParaRPr lang="zh-TW" altLang="en-US"/>
        </a:p>
      </dgm:t>
    </dgm:pt>
    <dgm:pt modelId="{AA8CDA17-DF45-416C-8926-ACF2327CF4EE}" type="sibTrans" cxnId="{2FF803BD-64F8-4999-AAC6-F94C37F622BC}">
      <dgm:prSet/>
      <dgm:spPr/>
      <dgm:t>
        <a:bodyPr/>
        <a:lstStyle/>
        <a:p>
          <a:endParaRPr lang="zh-TW" altLang="en-US"/>
        </a:p>
      </dgm:t>
    </dgm:pt>
    <dgm:pt modelId="{CC7369C9-2E9C-4E6A-B07D-58F08535FD8B}">
      <dgm:prSet/>
      <dgm:spPr/>
      <dgm:t>
        <a:bodyPr/>
        <a:lstStyle/>
        <a:p>
          <a:pPr rtl="0"/>
          <a:r>
            <a:rPr lang="zh-TW" dirty="0"/>
            <a:t>閱讀文章和書籍、看影片、聆聽 </a:t>
          </a:r>
          <a:r>
            <a:rPr lang="en-US" dirty="0"/>
            <a:t>Podcast </a:t>
          </a:r>
          <a:r>
            <a:rPr lang="zh-TW" dirty="0"/>
            <a:t>和演講，用條列式的方式記錄內容重點，可能</a:t>
          </a:r>
          <a:r>
            <a:rPr lang="zh-TW" altLang="en-US" dirty="0"/>
            <a:t>應</a:t>
          </a:r>
          <a:r>
            <a:rPr lang="zh-TW" dirty="0"/>
            <a:t>用的地方。</a:t>
          </a:r>
        </a:p>
      </dgm:t>
    </dgm:pt>
    <dgm:pt modelId="{E918234A-02A5-4724-BB27-66B6F1A077EE}" type="parTrans" cxnId="{EC25C705-9D54-475A-A33F-2C013350C5A7}">
      <dgm:prSet/>
      <dgm:spPr/>
      <dgm:t>
        <a:bodyPr/>
        <a:lstStyle/>
        <a:p>
          <a:endParaRPr lang="zh-TW" altLang="en-US"/>
        </a:p>
      </dgm:t>
    </dgm:pt>
    <dgm:pt modelId="{4BB18481-C34A-49AF-AD99-905FC92B5406}" type="sibTrans" cxnId="{EC25C705-9D54-475A-A33F-2C013350C5A7}">
      <dgm:prSet/>
      <dgm:spPr/>
      <dgm:t>
        <a:bodyPr/>
        <a:lstStyle/>
        <a:p>
          <a:endParaRPr lang="zh-TW" altLang="en-US"/>
        </a:p>
      </dgm:t>
    </dgm:pt>
    <dgm:pt modelId="{6A6BE926-4E45-476D-A30A-C9BD70FF31E5}">
      <dgm:prSet/>
      <dgm:spPr/>
      <dgm:t>
        <a:bodyPr/>
        <a:lstStyle/>
        <a:p>
          <a:pPr rtl="0"/>
          <a:r>
            <a:rPr lang="zh-TW" dirty="0"/>
            <a:t>註明文獻來源</a:t>
          </a:r>
        </a:p>
      </dgm:t>
    </dgm:pt>
    <dgm:pt modelId="{016E0C0D-4A4E-4A6C-847C-3871CDD9F48B}" type="parTrans" cxnId="{37BBFF8D-6A37-45FB-A68E-9B74C23EE5BD}">
      <dgm:prSet/>
      <dgm:spPr/>
      <dgm:t>
        <a:bodyPr/>
        <a:lstStyle/>
        <a:p>
          <a:endParaRPr lang="zh-TW" altLang="en-US"/>
        </a:p>
      </dgm:t>
    </dgm:pt>
    <dgm:pt modelId="{F8FE8B2C-533A-48CF-9E84-C9794719CF09}" type="sibTrans" cxnId="{37BBFF8D-6A37-45FB-A68E-9B74C23EE5BD}">
      <dgm:prSet/>
      <dgm:spPr/>
      <dgm:t>
        <a:bodyPr/>
        <a:lstStyle/>
        <a:p>
          <a:endParaRPr lang="zh-TW" altLang="en-US"/>
        </a:p>
      </dgm:t>
    </dgm:pt>
    <dgm:pt modelId="{FF450180-453F-42AC-9F74-DB8EF0788E19}">
      <dgm:prSet/>
      <dgm:spPr/>
      <dgm:t>
        <a:bodyPr/>
        <a:lstStyle/>
        <a:p>
          <a:pPr rtl="0"/>
          <a:r>
            <a:rPr lang="zh-TW"/>
            <a:t>永久筆記</a:t>
          </a:r>
        </a:p>
      </dgm:t>
    </dgm:pt>
    <dgm:pt modelId="{F5F18A9C-5987-46CF-8564-773BA5CE92E0}" type="parTrans" cxnId="{03982128-5BDC-4D4C-B1B2-BC478731497E}">
      <dgm:prSet/>
      <dgm:spPr/>
      <dgm:t>
        <a:bodyPr/>
        <a:lstStyle/>
        <a:p>
          <a:endParaRPr lang="zh-TW" altLang="en-US"/>
        </a:p>
      </dgm:t>
    </dgm:pt>
    <dgm:pt modelId="{B13E58DF-F4DD-4B4B-B75B-7E7EA17F602B}" type="sibTrans" cxnId="{03982128-5BDC-4D4C-B1B2-BC478731497E}">
      <dgm:prSet/>
      <dgm:spPr/>
      <dgm:t>
        <a:bodyPr/>
        <a:lstStyle/>
        <a:p>
          <a:endParaRPr lang="zh-TW" altLang="en-US"/>
        </a:p>
      </dgm:t>
    </dgm:pt>
    <dgm:pt modelId="{CE17CC1E-3D82-4545-BF81-51970143D239}">
      <dgm:prSet/>
      <dgm:spPr/>
      <dgm:t>
        <a:bodyPr/>
        <a:lstStyle/>
        <a:p>
          <a:pPr rtl="0"/>
          <a:r>
            <a:rPr lang="zh-TW"/>
            <a:t>根據靈感筆記和 文獻筆記，發展一個完整的想法</a:t>
          </a:r>
        </a:p>
      </dgm:t>
    </dgm:pt>
    <dgm:pt modelId="{51FE4103-F085-4B0E-A1E2-C38B3D946F6D}" type="parTrans" cxnId="{68C315B5-9797-4449-90A4-806379ABD6C2}">
      <dgm:prSet/>
      <dgm:spPr/>
      <dgm:t>
        <a:bodyPr/>
        <a:lstStyle/>
        <a:p>
          <a:endParaRPr lang="zh-TW" altLang="en-US"/>
        </a:p>
      </dgm:t>
    </dgm:pt>
    <dgm:pt modelId="{D5122A3F-84E1-4B3F-AE15-DA13C667F73D}" type="sibTrans" cxnId="{68C315B5-9797-4449-90A4-806379ABD6C2}">
      <dgm:prSet/>
      <dgm:spPr/>
      <dgm:t>
        <a:bodyPr/>
        <a:lstStyle/>
        <a:p>
          <a:endParaRPr lang="zh-TW" altLang="en-US"/>
        </a:p>
      </dgm:t>
    </dgm:pt>
    <dgm:pt modelId="{1BEDEC94-0F69-4014-B3F3-DFA2171D25B3}">
      <dgm:prSet/>
      <dgm:spPr/>
      <dgm:t>
        <a:bodyPr/>
        <a:lstStyle/>
        <a:p>
          <a:pPr rtl="0"/>
          <a:r>
            <a:rPr lang="zh-TW"/>
            <a:t>使用完整的句子、揭露想法的來源、寫下明確的文獻、寫得精確且簡短</a:t>
          </a:r>
        </a:p>
      </dgm:t>
    </dgm:pt>
    <dgm:pt modelId="{8B15B745-FF20-453A-A828-7A52FA1C82B0}" type="parTrans" cxnId="{86B63CEB-68F5-4591-83E4-B6208D883BAE}">
      <dgm:prSet/>
      <dgm:spPr/>
      <dgm:t>
        <a:bodyPr/>
        <a:lstStyle/>
        <a:p>
          <a:endParaRPr lang="zh-TW" altLang="en-US"/>
        </a:p>
      </dgm:t>
    </dgm:pt>
    <dgm:pt modelId="{652ECF64-3C49-475F-915F-36D313A262C4}" type="sibTrans" cxnId="{86B63CEB-68F5-4591-83E4-B6208D883BAE}">
      <dgm:prSet/>
      <dgm:spPr/>
      <dgm:t>
        <a:bodyPr/>
        <a:lstStyle/>
        <a:p>
          <a:endParaRPr lang="zh-TW" altLang="en-US"/>
        </a:p>
      </dgm:t>
    </dgm:pt>
    <dgm:pt modelId="{DC40DCB9-D9FD-4EA7-9552-E087DEB5EA11}">
      <dgm:prSet/>
      <dgm:spPr/>
      <dgm:t>
        <a:bodyPr/>
        <a:lstStyle/>
        <a:p>
          <a:pPr rtl="0"/>
          <a:r>
            <a:rPr lang="zh-TW"/>
            <a:t>任何文章都由數篇 永久筆記構成</a:t>
          </a:r>
        </a:p>
      </dgm:t>
    </dgm:pt>
    <dgm:pt modelId="{2150228B-084B-46E7-8BC0-3D7B8468980F}" type="parTrans" cxnId="{FB8C3273-0FF7-4785-B429-BC1FAE3709B7}">
      <dgm:prSet/>
      <dgm:spPr/>
      <dgm:t>
        <a:bodyPr/>
        <a:lstStyle/>
        <a:p>
          <a:endParaRPr lang="zh-TW" altLang="en-US"/>
        </a:p>
      </dgm:t>
    </dgm:pt>
    <dgm:pt modelId="{807A2D7C-D14F-4127-8810-B69121B209CD}" type="sibTrans" cxnId="{FB8C3273-0FF7-4785-B429-BC1FAE3709B7}">
      <dgm:prSet/>
      <dgm:spPr/>
      <dgm:t>
        <a:bodyPr/>
        <a:lstStyle/>
        <a:p>
          <a:endParaRPr lang="zh-TW" altLang="en-US"/>
        </a:p>
      </dgm:t>
    </dgm:pt>
    <dgm:pt modelId="{0F19A6C2-356F-4659-AB36-31B3A994856C}" type="pres">
      <dgm:prSet presAssocID="{8D19534F-BB26-4E27-962E-EBFD91677881}" presName="Name0" presStyleCnt="0">
        <dgm:presLayoutVars>
          <dgm:dir/>
          <dgm:animLvl val="lvl"/>
          <dgm:resizeHandles val="exact"/>
        </dgm:presLayoutVars>
      </dgm:prSet>
      <dgm:spPr/>
    </dgm:pt>
    <dgm:pt modelId="{C42614E4-B131-49E6-8158-7722F3F48CBE}" type="pres">
      <dgm:prSet presAssocID="{AB8868DE-1936-4906-917A-60F4837E37BD}" presName="composite" presStyleCnt="0"/>
      <dgm:spPr/>
    </dgm:pt>
    <dgm:pt modelId="{6C307870-7355-4ACA-91FE-67EDB67CC10B}" type="pres">
      <dgm:prSet presAssocID="{AB8868DE-1936-4906-917A-60F4837E37BD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48DD8C45-7DCA-4635-B65A-E54393C7A401}" type="pres">
      <dgm:prSet presAssocID="{AB8868DE-1936-4906-917A-60F4837E37BD}" presName="desTx" presStyleLbl="alignAccFollowNode1" presStyleIdx="0" presStyleCnt="3">
        <dgm:presLayoutVars>
          <dgm:bulletEnabled val="1"/>
        </dgm:presLayoutVars>
      </dgm:prSet>
      <dgm:spPr/>
    </dgm:pt>
    <dgm:pt modelId="{DB08E8C3-D7DB-4993-94FA-39F9D6D5416B}" type="pres">
      <dgm:prSet presAssocID="{C9B53053-CC52-4926-A630-CCF704EBAC07}" presName="space" presStyleCnt="0"/>
      <dgm:spPr/>
    </dgm:pt>
    <dgm:pt modelId="{246C9D93-C44B-46B6-ACAB-F42CDFCACC4E}" type="pres">
      <dgm:prSet presAssocID="{5A1C4D4D-84DD-4F33-BE43-149B6B04A732}" presName="composite" presStyleCnt="0"/>
      <dgm:spPr/>
    </dgm:pt>
    <dgm:pt modelId="{63413790-39E0-45C2-9BB2-1861BB37EFF5}" type="pres">
      <dgm:prSet presAssocID="{5A1C4D4D-84DD-4F33-BE43-149B6B04A732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BC85F987-76F1-4335-98EE-18565EA84FA0}" type="pres">
      <dgm:prSet presAssocID="{5A1C4D4D-84DD-4F33-BE43-149B6B04A732}" presName="desTx" presStyleLbl="alignAccFollowNode1" presStyleIdx="1" presStyleCnt="3">
        <dgm:presLayoutVars>
          <dgm:bulletEnabled val="1"/>
        </dgm:presLayoutVars>
      </dgm:prSet>
      <dgm:spPr/>
    </dgm:pt>
    <dgm:pt modelId="{D46DEF90-89ED-4972-A570-250C3C414F76}" type="pres">
      <dgm:prSet presAssocID="{AA8CDA17-DF45-416C-8926-ACF2327CF4EE}" presName="space" presStyleCnt="0"/>
      <dgm:spPr/>
    </dgm:pt>
    <dgm:pt modelId="{1F80D2E2-8699-4EDE-9F0C-FC4FF27CDA57}" type="pres">
      <dgm:prSet presAssocID="{FF450180-453F-42AC-9F74-DB8EF0788E19}" presName="composite" presStyleCnt="0"/>
      <dgm:spPr/>
    </dgm:pt>
    <dgm:pt modelId="{28A7DB48-F8B1-4E19-B07F-0370CA508E00}" type="pres">
      <dgm:prSet presAssocID="{FF450180-453F-42AC-9F74-DB8EF0788E19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EF1CA29D-A779-411C-A59B-FF91203A8B8A}" type="pres">
      <dgm:prSet presAssocID="{FF450180-453F-42AC-9F74-DB8EF0788E19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EC25C705-9D54-475A-A33F-2C013350C5A7}" srcId="{5A1C4D4D-84DD-4F33-BE43-149B6B04A732}" destId="{CC7369C9-2E9C-4E6A-B07D-58F08535FD8B}" srcOrd="0" destOrd="0" parTransId="{E918234A-02A5-4724-BB27-66B6F1A077EE}" sibTransId="{4BB18481-C34A-49AF-AD99-905FC92B5406}"/>
    <dgm:cxn modelId="{76AA9808-F2DB-4147-BEFC-2BF21A8BC689}" type="presOf" srcId="{1BEDEC94-0F69-4014-B3F3-DFA2171D25B3}" destId="{EF1CA29D-A779-411C-A59B-FF91203A8B8A}" srcOrd="0" destOrd="1" presId="urn:microsoft.com/office/officeart/2005/8/layout/hList1"/>
    <dgm:cxn modelId="{1255B90E-8DB1-4E06-9655-EF55FB77E755}" srcId="{AB8868DE-1936-4906-917A-60F4837E37BD}" destId="{ABE3D44B-D67D-437F-A019-3B7126942909}" srcOrd="1" destOrd="0" parTransId="{8C68364F-48CC-411C-B410-8F419BA67B7C}" sibTransId="{4096FF14-4484-4D0E-B79C-384C00F69EA0}"/>
    <dgm:cxn modelId="{45DA3713-090A-4253-8679-3439921231A7}" type="presOf" srcId="{DC69233E-574A-471E-9D62-AC93BC7CE5C7}" destId="{48DD8C45-7DCA-4635-B65A-E54393C7A401}" srcOrd="0" destOrd="3" presId="urn:microsoft.com/office/officeart/2005/8/layout/hList1"/>
    <dgm:cxn modelId="{3474DB19-2814-4B60-A58D-B89C24A1F2EC}" type="presOf" srcId="{AB8868DE-1936-4906-917A-60F4837E37BD}" destId="{6C307870-7355-4ACA-91FE-67EDB67CC10B}" srcOrd="0" destOrd="0" presId="urn:microsoft.com/office/officeart/2005/8/layout/hList1"/>
    <dgm:cxn modelId="{07D34126-6910-4D0F-9C9C-9B65713EFD3D}" type="presOf" srcId="{ABE3D44B-D67D-437F-A019-3B7126942909}" destId="{48DD8C45-7DCA-4635-B65A-E54393C7A401}" srcOrd="0" destOrd="1" presId="urn:microsoft.com/office/officeart/2005/8/layout/hList1"/>
    <dgm:cxn modelId="{03982128-5BDC-4D4C-B1B2-BC478731497E}" srcId="{8D19534F-BB26-4E27-962E-EBFD91677881}" destId="{FF450180-453F-42AC-9F74-DB8EF0788E19}" srcOrd="2" destOrd="0" parTransId="{F5F18A9C-5987-46CF-8564-773BA5CE92E0}" sibTransId="{B13E58DF-F4DD-4B4B-B75B-7E7EA17F602B}"/>
    <dgm:cxn modelId="{DBD0202F-F6D9-4DA8-9F01-5B38B3355B98}" type="presOf" srcId="{DC40DCB9-D9FD-4EA7-9552-E087DEB5EA11}" destId="{EF1CA29D-A779-411C-A59B-FF91203A8B8A}" srcOrd="0" destOrd="2" presId="urn:microsoft.com/office/officeart/2005/8/layout/hList1"/>
    <dgm:cxn modelId="{96F1E537-6350-4484-8055-10C6ED77006A}" type="presOf" srcId="{8D19534F-BB26-4E27-962E-EBFD91677881}" destId="{0F19A6C2-356F-4659-AB36-31B3A994856C}" srcOrd="0" destOrd="0" presId="urn:microsoft.com/office/officeart/2005/8/layout/hList1"/>
    <dgm:cxn modelId="{365E9C51-E0F1-40A8-AAC7-4AF3259676AB}" srcId="{AB8868DE-1936-4906-917A-60F4837E37BD}" destId="{C4B3244C-9806-410A-A57E-84C265606D86}" srcOrd="2" destOrd="0" parTransId="{31D466BA-B410-49FD-B281-6E5723325E26}" sibTransId="{3EBDCF17-4EF0-4A36-8E11-1D8BB1AE417E}"/>
    <dgm:cxn modelId="{89035E5E-300A-4A66-BDDE-852985876101}" srcId="{8D19534F-BB26-4E27-962E-EBFD91677881}" destId="{AB8868DE-1936-4906-917A-60F4837E37BD}" srcOrd="0" destOrd="0" parTransId="{A57F0A02-106A-423C-87BE-372652476865}" sibTransId="{C9B53053-CC52-4926-A630-CCF704EBAC07}"/>
    <dgm:cxn modelId="{CCDB1461-10F8-4FE6-A65C-9DC3DA45ABDF}" type="presOf" srcId="{CE17CC1E-3D82-4545-BF81-51970143D239}" destId="{EF1CA29D-A779-411C-A59B-FF91203A8B8A}" srcOrd="0" destOrd="0" presId="urn:microsoft.com/office/officeart/2005/8/layout/hList1"/>
    <dgm:cxn modelId="{FB8C3273-0FF7-4785-B429-BC1FAE3709B7}" srcId="{FF450180-453F-42AC-9F74-DB8EF0788E19}" destId="{DC40DCB9-D9FD-4EA7-9552-E087DEB5EA11}" srcOrd="2" destOrd="0" parTransId="{2150228B-084B-46E7-8BC0-3D7B8468980F}" sibTransId="{807A2D7C-D14F-4127-8810-B69121B209CD}"/>
    <dgm:cxn modelId="{BAA9D37F-6D69-4311-A90C-3E7954F7DE4B}" type="presOf" srcId="{6A6BE926-4E45-476D-A30A-C9BD70FF31E5}" destId="{BC85F987-76F1-4335-98EE-18565EA84FA0}" srcOrd="0" destOrd="1" presId="urn:microsoft.com/office/officeart/2005/8/layout/hList1"/>
    <dgm:cxn modelId="{F116DB87-FDA6-4372-873F-A1CE370DF57E}" type="presOf" srcId="{2333B155-459A-4C49-B722-E28EFEC4F3AF}" destId="{48DD8C45-7DCA-4635-B65A-E54393C7A401}" srcOrd="0" destOrd="0" presId="urn:microsoft.com/office/officeart/2005/8/layout/hList1"/>
    <dgm:cxn modelId="{37BBFF8D-6A37-45FB-A68E-9B74C23EE5BD}" srcId="{5A1C4D4D-84DD-4F33-BE43-149B6B04A732}" destId="{6A6BE926-4E45-476D-A30A-C9BD70FF31E5}" srcOrd="1" destOrd="0" parTransId="{016E0C0D-4A4E-4A6C-847C-3871CDD9F48B}" sibTransId="{F8FE8B2C-533A-48CF-9E84-C9794719CF09}"/>
    <dgm:cxn modelId="{66CC019B-98B8-4C68-A963-1929249A672B}" type="presOf" srcId="{FF450180-453F-42AC-9F74-DB8EF0788E19}" destId="{28A7DB48-F8B1-4E19-B07F-0370CA508E00}" srcOrd="0" destOrd="0" presId="urn:microsoft.com/office/officeart/2005/8/layout/hList1"/>
    <dgm:cxn modelId="{9DC59FAB-8C0C-4A69-A489-CECB926B854F}" type="presOf" srcId="{CC7369C9-2E9C-4E6A-B07D-58F08535FD8B}" destId="{BC85F987-76F1-4335-98EE-18565EA84FA0}" srcOrd="0" destOrd="0" presId="urn:microsoft.com/office/officeart/2005/8/layout/hList1"/>
    <dgm:cxn modelId="{68C315B5-9797-4449-90A4-806379ABD6C2}" srcId="{FF450180-453F-42AC-9F74-DB8EF0788E19}" destId="{CE17CC1E-3D82-4545-BF81-51970143D239}" srcOrd="0" destOrd="0" parTransId="{51FE4103-F085-4B0E-A1E2-C38B3D946F6D}" sibTransId="{D5122A3F-84E1-4B3F-AE15-DA13C667F73D}"/>
    <dgm:cxn modelId="{2FF803BD-64F8-4999-AAC6-F94C37F622BC}" srcId="{8D19534F-BB26-4E27-962E-EBFD91677881}" destId="{5A1C4D4D-84DD-4F33-BE43-149B6B04A732}" srcOrd="1" destOrd="0" parTransId="{D365D153-8D58-4BAE-83B0-9941C6C5A1C1}" sibTransId="{AA8CDA17-DF45-416C-8926-ACF2327CF4EE}"/>
    <dgm:cxn modelId="{65B285CA-198D-447D-8C4A-794F83F3B568}" srcId="{AB8868DE-1936-4906-917A-60F4837E37BD}" destId="{DC69233E-574A-471E-9D62-AC93BC7CE5C7}" srcOrd="3" destOrd="0" parTransId="{68DC0C2F-8033-4ABC-97B9-940813D95572}" sibTransId="{808C3D6D-4841-4E9E-B5D3-7EC06608CE81}"/>
    <dgm:cxn modelId="{B43DB8CB-92C7-4DBE-A65D-276D81532C13}" type="presOf" srcId="{C4B3244C-9806-410A-A57E-84C265606D86}" destId="{48DD8C45-7DCA-4635-B65A-E54393C7A401}" srcOrd="0" destOrd="2" presId="urn:microsoft.com/office/officeart/2005/8/layout/hList1"/>
    <dgm:cxn modelId="{45A7BCD2-6A72-4B7A-A5BF-14AFC6DB2149}" type="presOf" srcId="{5A1C4D4D-84DD-4F33-BE43-149B6B04A732}" destId="{63413790-39E0-45C2-9BB2-1861BB37EFF5}" srcOrd="0" destOrd="0" presId="urn:microsoft.com/office/officeart/2005/8/layout/hList1"/>
    <dgm:cxn modelId="{86B63CEB-68F5-4591-83E4-B6208D883BAE}" srcId="{FF450180-453F-42AC-9F74-DB8EF0788E19}" destId="{1BEDEC94-0F69-4014-B3F3-DFA2171D25B3}" srcOrd="1" destOrd="0" parTransId="{8B15B745-FF20-453A-A828-7A52FA1C82B0}" sibTransId="{652ECF64-3C49-475F-915F-36D313A262C4}"/>
    <dgm:cxn modelId="{E07E18F7-97CF-459D-8881-FD932DF35B1E}" srcId="{AB8868DE-1936-4906-917A-60F4837E37BD}" destId="{2333B155-459A-4C49-B722-E28EFEC4F3AF}" srcOrd="0" destOrd="0" parTransId="{28E81D18-BD82-4B38-BE9A-FF480CF2F3F2}" sibTransId="{F439C686-8230-4121-B9CA-D134077F535C}"/>
    <dgm:cxn modelId="{385F914D-D416-4DB6-867A-E2BA67E69F2F}" type="presParOf" srcId="{0F19A6C2-356F-4659-AB36-31B3A994856C}" destId="{C42614E4-B131-49E6-8158-7722F3F48CBE}" srcOrd="0" destOrd="0" presId="urn:microsoft.com/office/officeart/2005/8/layout/hList1"/>
    <dgm:cxn modelId="{40AE815B-7084-4F28-A2E2-3125798CEFE4}" type="presParOf" srcId="{C42614E4-B131-49E6-8158-7722F3F48CBE}" destId="{6C307870-7355-4ACA-91FE-67EDB67CC10B}" srcOrd="0" destOrd="0" presId="urn:microsoft.com/office/officeart/2005/8/layout/hList1"/>
    <dgm:cxn modelId="{02E63BD3-D24B-4479-B8A9-58BCF8CB6D86}" type="presParOf" srcId="{C42614E4-B131-49E6-8158-7722F3F48CBE}" destId="{48DD8C45-7DCA-4635-B65A-E54393C7A401}" srcOrd="1" destOrd="0" presId="urn:microsoft.com/office/officeart/2005/8/layout/hList1"/>
    <dgm:cxn modelId="{AA6AAD4B-3889-4890-82EE-9A061A462985}" type="presParOf" srcId="{0F19A6C2-356F-4659-AB36-31B3A994856C}" destId="{DB08E8C3-D7DB-4993-94FA-39F9D6D5416B}" srcOrd="1" destOrd="0" presId="urn:microsoft.com/office/officeart/2005/8/layout/hList1"/>
    <dgm:cxn modelId="{A7B49822-5C9D-4150-81FD-20BEC408A04A}" type="presParOf" srcId="{0F19A6C2-356F-4659-AB36-31B3A994856C}" destId="{246C9D93-C44B-46B6-ACAB-F42CDFCACC4E}" srcOrd="2" destOrd="0" presId="urn:microsoft.com/office/officeart/2005/8/layout/hList1"/>
    <dgm:cxn modelId="{4E9C91E6-ABAA-49A1-915C-40745834EC42}" type="presParOf" srcId="{246C9D93-C44B-46B6-ACAB-F42CDFCACC4E}" destId="{63413790-39E0-45C2-9BB2-1861BB37EFF5}" srcOrd="0" destOrd="0" presId="urn:microsoft.com/office/officeart/2005/8/layout/hList1"/>
    <dgm:cxn modelId="{4F3271AA-826B-4DCD-8CEE-2E8EF59E4F03}" type="presParOf" srcId="{246C9D93-C44B-46B6-ACAB-F42CDFCACC4E}" destId="{BC85F987-76F1-4335-98EE-18565EA84FA0}" srcOrd="1" destOrd="0" presId="urn:microsoft.com/office/officeart/2005/8/layout/hList1"/>
    <dgm:cxn modelId="{92C43347-B81F-43A8-AF44-2010084F77E9}" type="presParOf" srcId="{0F19A6C2-356F-4659-AB36-31B3A994856C}" destId="{D46DEF90-89ED-4972-A570-250C3C414F76}" srcOrd="3" destOrd="0" presId="urn:microsoft.com/office/officeart/2005/8/layout/hList1"/>
    <dgm:cxn modelId="{3E002889-20DD-4E76-9D62-2E78A9D94702}" type="presParOf" srcId="{0F19A6C2-356F-4659-AB36-31B3A994856C}" destId="{1F80D2E2-8699-4EDE-9F0C-FC4FF27CDA57}" srcOrd="4" destOrd="0" presId="urn:microsoft.com/office/officeart/2005/8/layout/hList1"/>
    <dgm:cxn modelId="{1D1BA514-90FC-4F38-AD4D-296162F0B96B}" type="presParOf" srcId="{1F80D2E2-8699-4EDE-9F0C-FC4FF27CDA57}" destId="{28A7DB48-F8B1-4E19-B07F-0370CA508E00}" srcOrd="0" destOrd="0" presId="urn:microsoft.com/office/officeart/2005/8/layout/hList1"/>
    <dgm:cxn modelId="{1C493039-C8F7-49FC-819D-B5B3E0EE359F}" type="presParOf" srcId="{1F80D2E2-8699-4EDE-9F0C-FC4FF27CDA57}" destId="{EF1CA29D-A779-411C-A59B-FF91203A8B8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6FFB138-ED53-425D-A2A4-5E770EB2689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A9D8F177-74FD-48CF-9354-B947405C50F4}">
      <dgm:prSet custT="1"/>
      <dgm:spPr>
        <a:solidFill>
          <a:schemeClr val="bg1"/>
        </a:solidFill>
        <a:ln>
          <a:solidFill>
            <a:srgbClr val="0000FF"/>
          </a:solidFill>
        </a:ln>
      </dgm:spPr>
      <dgm:t>
        <a:bodyPr/>
        <a:lstStyle/>
        <a:p>
          <a:pPr rtl="0"/>
          <a:r>
            <a:rPr lang="zh-TW" altLang="en-US" sz="3200">
              <a:solidFill>
                <a:srgbClr val="C00000"/>
              </a:solidFill>
            </a:rPr>
            <a:t>知識組織和梳理</a:t>
          </a:r>
        </a:p>
      </dgm:t>
    </dgm:pt>
    <dgm:pt modelId="{D2372DCC-E886-42B7-BB8C-E3FD76C1DC7B}" type="parTrans" cxnId="{86E60C8A-626C-4DB9-AEA3-1A066ADC7F39}">
      <dgm:prSet/>
      <dgm:spPr/>
      <dgm:t>
        <a:bodyPr/>
        <a:lstStyle/>
        <a:p>
          <a:endParaRPr lang="zh-TW" altLang="en-US"/>
        </a:p>
      </dgm:t>
    </dgm:pt>
    <dgm:pt modelId="{723D1ACB-DC24-40D4-B894-351DDFAF9710}" type="sibTrans" cxnId="{86E60C8A-626C-4DB9-AEA3-1A066ADC7F39}">
      <dgm:prSet/>
      <dgm:spPr/>
      <dgm:t>
        <a:bodyPr/>
        <a:lstStyle/>
        <a:p>
          <a:endParaRPr lang="zh-TW" altLang="en-US"/>
        </a:p>
      </dgm:t>
    </dgm:pt>
    <dgm:pt modelId="{FB151AE5-8DF1-46EF-8127-B673DAFA0294}">
      <dgm:prSet/>
      <dgm:spPr>
        <a:noFill/>
      </dgm:spPr>
      <dgm:t>
        <a:bodyPr/>
        <a:lstStyle/>
        <a:p>
          <a:pPr rtl="0"/>
          <a:r>
            <a:rPr lang="zh-TW" dirty="0"/>
            <a:t>藉由主題和子主題的層次結構，及添加關鍵詞、關系和詳細資訊，可將知識按照邏輯和結構進行整理和分類</a:t>
          </a:r>
        </a:p>
      </dgm:t>
    </dgm:pt>
    <dgm:pt modelId="{7F1FBB68-4E7F-4A22-BDB1-307C05B78CA8}" type="parTrans" cxnId="{AD257A42-ED94-4F98-B1C6-B6385918B844}">
      <dgm:prSet/>
      <dgm:spPr/>
      <dgm:t>
        <a:bodyPr/>
        <a:lstStyle/>
        <a:p>
          <a:endParaRPr lang="zh-TW" altLang="en-US"/>
        </a:p>
      </dgm:t>
    </dgm:pt>
    <dgm:pt modelId="{0A5C99DC-24E7-41A6-87B1-6C330954F857}" type="sibTrans" cxnId="{AD257A42-ED94-4F98-B1C6-B6385918B844}">
      <dgm:prSet/>
      <dgm:spPr/>
      <dgm:t>
        <a:bodyPr/>
        <a:lstStyle/>
        <a:p>
          <a:endParaRPr lang="zh-TW" altLang="en-US"/>
        </a:p>
      </dgm:t>
    </dgm:pt>
    <dgm:pt modelId="{552DB036-4C67-4995-B47D-8ABD2BCDFB75}">
      <dgm:prSet custT="1"/>
      <dgm:spPr>
        <a:solidFill>
          <a:schemeClr val="bg1"/>
        </a:solidFill>
        <a:ln>
          <a:solidFill>
            <a:srgbClr val="0000FF"/>
          </a:solidFill>
        </a:ln>
      </dgm:spPr>
      <dgm:t>
        <a:bodyPr/>
        <a:lstStyle/>
        <a:p>
          <a:pPr rtl="0"/>
          <a:r>
            <a:rPr lang="zh-TW" altLang="en-US" sz="3200">
              <a:solidFill>
                <a:srgbClr val="C00000"/>
              </a:solidFill>
            </a:rPr>
            <a:t>知識連接和關聯</a:t>
          </a:r>
        </a:p>
      </dgm:t>
    </dgm:pt>
    <dgm:pt modelId="{D374F732-394E-471A-84D5-45B2DF84E695}" type="parTrans" cxnId="{5F33589C-2339-4A00-B23F-7A6B527131F3}">
      <dgm:prSet/>
      <dgm:spPr/>
      <dgm:t>
        <a:bodyPr/>
        <a:lstStyle/>
        <a:p>
          <a:endParaRPr lang="zh-TW" altLang="en-US"/>
        </a:p>
      </dgm:t>
    </dgm:pt>
    <dgm:pt modelId="{6A165AC6-176E-4B79-85BE-5020C3BC4C49}" type="sibTrans" cxnId="{5F33589C-2339-4A00-B23F-7A6B527131F3}">
      <dgm:prSet/>
      <dgm:spPr/>
      <dgm:t>
        <a:bodyPr/>
        <a:lstStyle/>
        <a:p>
          <a:endParaRPr lang="zh-TW" altLang="en-US"/>
        </a:p>
      </dgm:t>
    </dgm:pt>
    <dgm:pt modelId="{0BD1ED0B-FFE8-42E2-BBB1-942BBE410BDB}">
      <dgm:prSet/>
      <dgm:spPr>
        <a:noFill/>
      </dgm:spPr>
      <dgm:t>
        <a:bodyPr/>
        <a:lstStyle/>
        <a:p>
          <a:pPr rtl="0"/>
          <a:r>
            <a:rPr lang="zh-TW"/>
            <a:t>藉由分支和連接線，可展示不同主題之間的關聯性，更好地理解和記憶知識</a:t>
          </a:r>
        </a:p>
      </dgm:t>
    </dgm:pt>
    <dgm:pt modelId="{5A93233B-4790-4D22-86CC-F10CEB440AF0}" type="parTrans" cxnId="{468BC8B0-F4D1-4F7B-954A-088AA7C4E439}">
      <dgm:prSet/>
      <dgm:spPr/>
      <dgm:t>
        <a:bodyPr/>
        <a:lstStyle/>
        <a:p>
          <a:endParaRPr lang="zh-TW" altLang="en-US"/>
        </a:p>
      </dgm:t>
    </dgm:pt>
    <dgm:pt modelId="{8C54C0ED-D0B8-4320-9B4D-3248F488BD92}" type="sibTrans" cxnId="{468BC8B0-F4D1-4F7B-954A-088AA7C4E439}">
      <dgm:prSet/>
      <dgm:spPr/>
      <dgm:t>
        <a:bodyPr/>
        <a:lstStyle/>
        <a:p>
          <a:endParaRPr lang="zh-TW" altLang="en-US"/>
        </a:p>
      </dgm:t>
    </dgm:pt>
    <dgm:pt modelId="{E3B542C0-2CAB-4910-A087-3336E706C58C}">
      <dgm:prSet custT="1"/>
      <dgm:spPr>
        <a:solidFill>
          <a:schemeClr val="bg1"/>
        </a:solidFill>
        <a:ln>
          <a:solidFill>
            <a:srgbClr val="0000FF"/>
          </a:solidFill>
        </a:ln>
      </dgm:spPr>
      <dgm:t>
        <a:bodyPr/>
        <a:lstStyle/>
        <a:p>
          <a:pPr rtl="0"/>
          <a:r>
            <a:rPr lang="zh-TW" altLang="en-US" sz="3200">
              <a:solidFill>
                <a:srgbClr val="C00000"/>
              </a:solidFill>
            </a:rPr>
            <a:t>知識可視化總覽</a:t>
          </a:r>
        </a:p>
      </dgm:t>
    </dgm:pt>
    <dgm:pt modelId="{8193BED9-8588-4EDE-86F9-5F05BE64EE08}" type="parTrans" cxnId="{7A1600DD-B318-48E8-84B9-CB2C94B5FC0D}">
      <dgm:prSet/>
      <dgm:spPr/>
      <dgm:t>
        <a:bodyPr/>
        <a:lstStyle/>
        <a:p>
          <a:endParaRPr lang="zh-TW" altLang="en-US"/>
        </a:p>
      </dgm:t>
    </dgm:pt>
    <dgm:pt modelId="{C46DA15E-BFF8-41A6-8707-F3A8CBE1A097}" type="sibTrans" cxnId="{7A1600DD-B318-48E8-84B9-CB2C94B5FC0D}">
      <dgm:prSet/>
      <dgm:spPr/>
      <dgm:t>
        <a:bodyPr/>
        <a:lstStyle/>
        <a:p>
          <a:endParaRPr lang="zh-TW" altLang="en-US"/>
        </a:p>
      </dgm:t>
    </dgm:pt>
    <dgm:pt modelId="{620BC340-29F2-4C59-83FB-202D0BAB551F}">
      <dgm:prSet/>
      <dgm:spPr>
        <a:noFill/>
      </dgm:spPr>
      <dgm:t>
        <a:bodyPr/>
        <a:lstStyle/>
        <a:p>
          <a:pPr rtl="0"/>
          <a:r>
            <a:rPr lang="zh-TW"/>
            <a:t>可以藉由觀察心智圖的結構和分支，快速了解知識的全貌和架構，更好地把握知識的關鍵點和主題</a:t>
          </a:r>
        </a:p>
      </dgm:t>
    </dgm:pt>
    <dgm:pt modelId="{FE86C2F6-042B-4B28-818C-E225C82EE1AE}" type="parTrans" cxnId="{2A40D741-9BB3-4FA6-B84D-022818335F6C}">
      <dgm:prSet/>
      <dgm:spPr/>
      <dgm:t>
        <a:bodyPr/>
        <a:lstStyle/>
        <a:p>
          <a:endParaRPr lang="zh-TW" altLang="en-US"/>
        </a:p>
      </dgm:t>
    </dgm:pt>
    <dgm:pt modelId="{0867A5CF-4038-4E9C-B538-823B58675974}" type="sibTrans" cxnId="{2A40D741-9BB3-4FA6-B84D-022818335F6C}">
      <dgm:prSet/>
      <dgm:spPr/>
      <dgm:t>
        <a:bodyPr/>
        <a:lstStyle/>
        <a:p>
          <a:endParaRPr lang="zh-TW" altLang="en-US"/>
        </a:p>
      </dgm:t>
    </dgm:pt>
    <dgm:pt modelId="{EE744CFA-D78F-433E-9F13-F39F1954B2C5}">
      <dgm:prSet custT="1"/>
      <dgm:spPr>
        <a:solidFill>
          <a:schemeClr val="bg1"/>
        </a:solidFill>
        <a:ln>
          <a:solidFill>
            <a:srgbClr val="0000FF"/>
          </a:solidFill>
        </a:ln>
      </dgm:spPr>
      <dgm:t>
        <a:bodyPr/>
        <a:lstStyle/>
        <a:p>
          <a:pPr rtl="0"/>
          <a:r>
            <a:rPr lang="zh-TW" altLang="en-US" sz="3200">
              <a:solidFill>
                <a:srgbClr val="C00000"/>
              </a:solidFill>
            </a:rPr>
            <a:t>創造性思維創新</a:t>
          </a:r>
        </a:p>
      </dgm:t>
    </dgm:pt>
    <dgm:pt modelId="{B6C91134-1549-4326-8C27-EA5BD203DD06}" type="parTrans" cxnId="{4D25E422-F0F4-42BE-8F09-A63F5CD136FA}">
      <dgm:prSet/>
      <dgm:spPr/>
      <dgm:t>
        <a:bodyPr/>
        <a:lstStyle/>
        <a:p>
          <a:endParaRPr lang="zh-TW" altLang="en-US"/>
        </a:p>
      </dgm:t>
    </dgm:pt>
    <dgm:pt modelId="{5536B352-9615-47F2-B4FB-7865F14A3958}" type="sibTrans" cxnId="{4D25E422-F0F4-42BE-8F09-A63F5CD136FA}">
      <dgm:prSet/>
      <dgm:spPr/>
      <dgm:t>
        <a:bodyPr/>
        <a:lstStyle/>
        <a:p>
          <a:endParaRPr lang="zh-TW" altLang="en-US"/>
        </a:p>
      </dgm:t>
    </dgm:pt>
    <dgm:pt modelId="{130B29E5-4B84-4D9B-8116-04CE9BA957C5}">
      <dgm:prSet/>
      <dgm:spPr>
        <a:noFill/>
      </dgm:spPr>
      <dgm:t>
        <a:bodyPr/>
        <a:lstStyle/>
        <a:p>
          <a:pPr rtl="0"/>
          <a:r>
            <a:rPr lang="zh-TW"/>
            <a:t>可作為一種創意工具，激發創造性思維和創新。藉由不同的想法和概念進行關聯和組合，產生新的洞察、觀點和解決方案</a:t>
          </a:r>
        </a:p>
      </dgm:t>
    </dgm:pt>
    <dgm:pt modelId="{1D82D54F-8EEF-41D9-B843-E8CA712B52A7}" type="parTrans" cxnId="{097839E8-5B98-4542-BDEC-D53EF7E48B72}">
      <dgm:prSet/>
      <dgm:spPr/>
      <dgm:t>
        <a:bodyPr/>
        <a:lstStyle/>
        <a:p>
          <a:endParaRPr lang="zh-TW" altLang="en-US"/>
        </a:p>
      </dgm:t>
    </dgm:pt>
    <dgm:pt modelId="{F90BB2C4-BD28-400F-A8DE-0E44DEDF6296}" type="sibTrans" cxnId="{097839E8-5B98-4542-BDEC-D53EF7E48B72}">
      <dgm:prSet/>
      <dgm:spPr/>
      <dgm:t>
        <a:bodyPr/>
        <a:lstStyle/>
        <a:p>
          <a:endParaRPr lang="zh-TW" altLang="en-US"/>
        </a:p>
      </dgm:t>
    </dgm:pt>
    <dgm:pt modelId="{B1B13BCE-0249-4CFB-A4EA-7C7A30768C59}" type="pres">
      <dgm:prSet presAssocID="{16FFB138-ED53-425D-A2A4-5E770EB26896}" presName="Name0" presStyleCnt="0">
        <dgm:presLayoutVars>
          <dgm:dir/>
          <dgm:animLvl val="lvl"/>
          <dgm:resizeHandles val="exact"/>
        </dgm:presLayoutVars>
      </dgm:prSet>
      <dgm:spPr/>
    </dgm:pt>
    <dgm:pt modelId="{E4678C90-5C26-4281-91BC-0C3845267F5B}" type="pres">
      <dgm:prSet presAssocID="{A9D8F177-74FD-48CF-9354-B947405C50F4}" presName="linNode" presStyleCnt="0"/>
      <dgm:spPr/>
    </dgm:pt>
    <dgm:pt modelId="{4CA4790C-0E67-46F6-8269-D427A471765F}" type="pres">
      <dgm:prSet presAssocID="{A9D8F177-74FD-48CF-9354-B947405C50F4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05D10B59-E3B0-421D-980F-DD116353F746}" type="pres">
      <dgm:prSet presAssocID="{A9D8F177-74FD-48CF-9354-B947405C50F4}" presName="descendantText" presStyleLbl="alignAccFollowNode1" presStyleIdx="0" presStyleCnt="4">
        <dgm:presLayoutVars>
          <dgm:bulletEnabled val="1"/>
        </dgm:presLayoutVars>
      </dgm:prSet>
      <dgm:spPr/>
    </dgm:pt>
    <dgm:pt modelId="{51E655B3-7D10-436D-9283-27F2662932D4}" type="pres">
      <dgm:prSet presAssocID="{723D1ACB-DC24-40D4-B894-351DDFAF9710}" presName="sp" presStyleCnt="0"/>
      <dgm:spPr/>
    </dgm:pt>
    <dgm:pt modelId="{2DAFA1B7-3EFC-43E9-B2A8-A3BE177D0D18}" type="pres">
      <dgm:prSet presAssocID="{552DB036-4C67-4995-B47D-8ABD2BCDFB75}" presName="linNode" presStyleCnt="0"/>
      <dgm:spPr/>
    </dgm:pt>
    <dgm:pt modelId="{FEAD7DD7-1552-4A5C-ADF2-E681124E8BC3}" type="pres">
      <dgm:prSet presAssocID="{552DB036-4C67-4995-B47D-8ABD2BCDFB75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D86A5DC4-17F0-48E0-879C-D133A4DB907C}" type="pres">
      <dgm:prSet presAssocID="{552DB036-4C67-4995-B47D-8ABD2BCDFB75}" presName="descendantText" presStyleLbl="alignAccFollowNode1" presStyleIdx="1" presStyleCnt="4">
        <dgm:presLayoutVars>
          <dgm:bulletEnabled val="1"/>
        </dgm:presLayoutVars>
      </dgm:prSet>
      <dgm:spPr/>
    </dgm:pt>
    <dgm:pt modelId="{7213C73F-9380-43C5-A9F0-551B35E45664}" type="pres">
      <dgm:prSet presAssocID="{6A165AC6-176E-4B79-85BE-5020C3BC4C49}" presName="sp" presStyleCnt="0"/>
      <dgm:spPr/>
    </dgm:pt>
    <dgm:pt modelId="{1C9913F5-DAA9-4D48-AA18-32D37E9F2B59}" type="pres">
      <dgm:prSet presAssocID="{E3B542C0-2CAB-4910-A087-3336E706C58C}" presName="linNode" presStyleCnt="0"/>
      <dgm:spPr/>
    </dgm:pt>
    <dgm:pt modelId="{85AB3394-10A7-4DB3-A4B6-874806F82E2A}" type="pres">
      <dgm:prSet presAssocID="{E3B542C0-2CAB-4910-A087-3336E706C58C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5B1D2D8D-EB90-463A-83BE-D78A1F4BB91A}" type="pres">
      <dgm:prSet presAssocID="{E3B542C0-2CAB-4910-A087-3336E706C58C}" presName="descendantText" presStyleLbl="alignAccFollowNode1" presStyleIdx="2" presStyleCnt="4">
        <dgm:presLayoutVars>
          <dgm:bulletEnabled val="1"/>
        </dgm:presLayoutVars>
      </dgm:prSet>
      <dgm:spPr/>
    </dgm:pt>
    <dgm:pt modelId="{75138EB8-95B7-4966-9174-9912786C92C2}" type="pres">
      <dgm:prSet presAssocID="{C46DA15E-BFF8-41A6-8707-F3A8CBE1A097}" presName="sp" presStyleCnt="0"/>
      <dgm:spPr/>
    </dgm:pt>
    <dgm:pt modelId="{22B7EE47-DAE4-45A5-88A7-AA31BDE008EF}" type="pres">
      <dgm:prSet presAssocID="{EE744CFA-D78F-433E-9F13-F39F1954B2C5}" presName="linNode" presStyleCnt="0"/>
      <dgm:spPr/>
    </dgm:pt>
    <dgm:pt modelId="{FE563C51-47CF-42C6-A83E-501ABC3A4795}" type="pres">
      <dgm:prSet presAssocID="{EE744CFA-D78F-433E-9F13-F39F1954B2C5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E5D2E923-2065-46F6-A140-535FF6BBCDE8}" type="pres">
      <dgm:prSet presAssocID="{EE744CFA-D78F-433E-9F13-F39F1954B2C5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279C1316-331E-43B5-A5D3-DEC73AAD93F6}" type="presOf" srcId="{E3B542C0-2CAB-4910-A087-3336E706C58C}" destId="{85AB3394-10A7-4DB3-A4B6-874806F82E2A}" srcOrd="0" destOrd="0" presId="urn:microsoft.com/office/officeart/2005/8/layout/vList5"/>
    <dgm:cxn modelId="{18AD821B-4E5B-46AA-9AA8-B7BB685F42F5}" type="presOf" srcId="{130B29E5-4B84-4D9B-8116-04CE9BA957C5}" destId="{E5D2E923-2065-46F6-A140-535FF6BBCDE8}" srcOrd="0" destOrd="0" presId="urn:microsoft.com/office/officeart/2005/8/layout/vList5"/>
    <dgm:cxn modelId="{4D25E422-F0F4-42BE-8F09-A63F5CD136FA}" srcId="{16FFB138-ED53-425D-A2A4-5E770EB26896}" destId="{EE744CFA-D78F-433E-9F13-F39F1954B2C5}" srcOrd="3" destOrd="0" parTransId="{B6C91134-1549-4326-8C27-EA5BD203DD06}" sibTransId="{5536B352-9615-47F2-B4FB-7865F14A3958}"/>
    <dgm:cxn modelId="{45E8843C-2DE6-4225-A53E-AB3EFB20A3BF}" type="presOf" srcId="{EE744CFA-D78F-433E-9F13-F39F1954B2C5}" destId="{FE563C51-47CF-42C6-A83E-501ABC3A4795}" srcOrd="0" destOrd="0" presId="urn:microsoft.com/office/officeart/2005/8/layout/vList5"/>
    <dgm:cxn modelId="{2A40D741-9BB3-4FA6-B84D-022818335F6C}" srcId="{E3B542C0-2CAB-4910-A087-3336E706C58C}" destId="{620BC340-29F2-4C59-83FB-202D0BAB551F}" srcOrd="0" destOrd="0" parTransId="{FE86C2F6-042B-4B28-818C-E225C82EE1AE}" sibTransId="{0867A5CF-4038-4E9C-B538-823B58675974}"/>
    <dgm:cxn modelId="{AD257A42-ED94-4F98-B1C6-B6385918B844}" srcId="{A9D8F177-74FD-48CF-9354-B947405C50F4}" destId="{FB151AE5-8DF1-46EF-8127-B673DAFA0294}" srcOrd="0" destOrd="0" parTransId="{7F1FBB68-4E7F-4A22-BDB1-307C05B78CA8}" sibTransId="{0A5C99DC-24E7-41A6-87B1-6C330954F857}"/>
    <dgm:cxn modelId="{779A195E-B6C2-4D3F-B0D3-E5F7E4D6EB00}" type="presOf" srcId="{552DB036-4C67-4995-B47D-8ABD2BCDFB75}" destId="{FEAD7DD7-1552-4A5C-ADF2-E681124E8BC3}" srcOrd="0" destOrd="0" presId="urn:microsoft.com/office/officeart/2005/8/layout/vList5"/>
    <dgm:cxn modelId="{86E60C8A-626C-4DB9-AEA3-1A066ADC7F39}" srcId="{16FFB138-ED53-425D-A2A4-5E770EB26896}" destId="{A9D8F177-74FD-48CF-9354-B947405C50F4}" srcOrd="0" destOrd="0" parTransId="{D2372DCC-E886-42B7-BB8C-E3FD76C1DC7B}" sibTransId="{723D1ACB-DC24-40D4-B894-351DDFAF9710}"/>
    <dgm:cxn modelId="{3A26E695-CB6C-4A36-A31A-6CAC427310B8}" type="presOf" srcId="{620BC340-29F2-4C59-83FB-202D0BAB551F}" destId="{5B1D2D8D-EB90-463A-83BE-D78A1F4BB91A}" srcOrd="0" destOrd="0" presId="urn:microsoft.com/office/officeart/2005/8/layout/vList5"/>
    <dgm:cxn modelId="{5F33589C-2339-4A00-B23F-7A6B527131F3}" srcId="{16FFB138-ED53-425D-A2A4-5E770EB26896}" destId="{552DB036-4C67-4995-B47D-8ABD2BCDFB75}" srcOrd="1" destOrd="0" parTransId="{D374F732-394E-471A-84D5-45B2DF84E695}" sibTransId="{6A165AC6-176E-4B79-85BE-5020C3BC4C49}"/>
    <dgm:cxn modelId="{30A80BA4-82EE-444F-8D7D-1C652BADADAE}" type="presOf" srcId="{16FFB138-ED53-425D-A2A4-5E770EB26896}" destId="{B1B13BCE-0249-4CFB-A4EA-7C7A30768C59}" srcOrd="0" destOrd="0" presId="urn:microsoft.com/office/officeart/2005/8/layout/vList5"/>
    <dgm:cxn modelId="{468BC8B0-F4D1-4F7B-954A-088AA7C4E439}" srcId="{552DB036-4C67-4995-B47D-8ABD2BCDFB75}" destId="{0BD1ED0B-FFE8-42E2-BBB1-942BBE410BDB}" srcOrd="0" destOrd="0" parTransId="{5A93233B-4790-4D22-86CC-F10CEB440AF0}" sibTransId="{8C54C0ED-D0B8-4320-9B4D-3248F488BD92}"/>
    <dgm:cxn modelId="{EF497CC1-219D-4359-A657-8CE7B17BB38D}" type="presOf" srcId="{FB151AE5-8DF1-46EF-8127-B673DAFA0294}" destId="{05D10B59-E3B0-421D-980F-DD116353F746}" srcOrd="0" destOrd="0" presId="urn:microsoft.com/office/officeart/2005/8/layout/vList5"/>
    <dgm:cxn modelId="{83AC18D0-FE83-4BEA-BC94-9A64B570D7E2}" type="presOf" srcId="{A9D8F177-74FD-48CF-9354-B947405C50F4}" destId="{4CA4790C-0E67-46F6-8269-D427A471765F}" srcOrd="0" destOrd="0" presId="urn:microsoft.com/office/officeart/2005/8/layout/vList5"/>
    <dgm:cxn modelId="{7A1600DD-B318-48E8-84B9-CB2C94B5FC0D}" srcId="{16FFB138-ED53-425D-A2A4-5E770EB26896}" destId="{E3B542C0-2CAB-4910-A087-3336E706C58C}" srcOrd="2" destOrd="0" parTransId="{8193BED9-8588-4EDE-86F9-5F05BE64EE08}" sibTransId="{C46DA15E-BFF8-41A6-8707-F3A8CBE1A097}"/>
    <dgm:cxn modelId="{097839E8-5B98-4542-BDEC-D53EF7E48B72}" srcId="{EE744CFA-D78F-433E-9F13-F39F1954B2C5}" destId="{130B29E5-4B84-4D9B-8116-04CE9BA957C5}" srcOrd="0" destOrd="0" parTransId="{1D82D54F-8EEF-41D9-B843-E8CA712B52A7}" sibTransId="{F90BB2C4-BD28-400F-A8DE-0E44DEDF6296}"/>
    <dgm:cxn modelId="{FAD1E0F5-0755-4ECE-9B28-585C03CA2613}" type="presOf" srcId="{0BD1ED0B-FFE8-42E2-BBB1-942BBE410BDB}" destId="{D86A5DC4-17F0-48E0-879C-D133A4DB907C}" srcOrd="0" destOrd="0" presId="urn:microsoft.com/office/officeart/2005/8/layout/vList5"/>
    <dgm:cxn modelId="{8409B4EE-83F8-4049-9576-D003065D81D3}" type="presParOf" srcId="{B1B13BCE-0249-4CFB-A4EA-7C7A30768C59}" destId="{E4678C90-5C26-4281-91BC-0C3845267F5B}" srcOrd="0" destOrd="0" presId="urn:microsoft.com/office/officeart/2005/8/layout/vList5"/>
    <dgm:cxn modelId="{C2311909-3C54-4662-ACF8-F027FE9C92A5}" type="presParOf" srcId="{E4678C90-5C26-4281-91BC-0C3845267F5B}" destId="{4CA4790C-0E67-46F6-8269-D427A471765F}" srcOrd="0" destOrd="0" presId="urn:microsoft.com/office/officeart/2005/8/layout/vList5"/>
    <dgm:cxn modelId="{64A31E11-160A-4596-8504-D61B5255ACFD}" type="presParOf" srcId="{E4678C90-5C26-4281-91BC-0C3845267F5B}" destId="{05D10B59-E3B0-421D-980F-DD116353F746}" srcOrd="1" destOrd="0" presId="urn:microsoft.com/office/officeart/2005/8/layout/vList5"/>
    <dgm:cxn modelId="{8BFD4B03-B4A1-4D68-8C77-F6B5D48A8EC4}" type="presParOf" srcId="{B1B13BCE-0249-4CFB-A4EA-7C7A30768C59}" destId="{51E655B3-7D10-436D-9283-27F2662932D4}" srcOrd="1" destOrd="0" presId="urn:microsoft.com/office/officeart/2005/8/layout/vList5"/>
    <dgm:cxn modelId="{83031CA3-B6B6-45F0-82C8-A26B6A02A7B2}" type="presParOf" srcId="{B1B13BCE-0249-4CFB-A4EA-7C7A30768C59}" destId="{2DAFA1B7-3EFC-43E9-B2A8-A3BE177D0D18}" srcOrd="2" destOrd="0" presId="urn:microsoft.com/office/officeart/2005/8/layout/vList5"/>
    <dgm:cxn modelId="{C0A1AE0A-4263-4C92-885A-174CD9EB2A18}" type="presParOf" srcId="{2DAFA1B7-3EFC-43E9-B2A8-A3BE177D0D18}" destId="{FEAD7DD7-1552-4A5C-ADF2-E681124E8BC3}" srcOrd="0" destOrd="0" presId="urn:microsoft.com/office/officeart/2005/8/layout/vList5"/>
    <dgm:cxn modelId="{FE8DE117-6B68-4AD5-A3F0-4143555B12F4}" type="presParOf" srcId="{2DAFA1B7-3EFC-43E9-B2A8-A3BE177D0D18}" destId="{D86A5DC4-17F0-48E0-879C-D133A4DB907C}" srcOrd="1" destOrd="0" presId="urn:microsoft.com/office/officeart/2005/8/layout/vList5"/>
    <dgm:cxn modelId="{C2CA1F74-4FBC-4CB1-B32B-FDEDD5AA066F}" type="presParOf" srcId="{B1B13BCE-0249-4CFB-A4EA-7C7A30768C59}" destId="{7213C73F-9380-43C5-A9F0-551B35E45664}" srcOrd="3" destOrd="0" presId="urn:microsoft.com/office/officeart/2005/8/layout/vList5"/>
    <dgm:cxn modelId="{5EDFE0B9-3445-45B8-BD3D-5FD77B3A4276}" type="presParOf" srcId="{B1B13BCE-0249-4CFB-A4EA-7C7A30768C59}" destId="{1C9913F5-DAA9-4D48-AA18-32D37E9F2B59}" srcOrd="4" destOrd="0" presId="urn:microsoft.com/office/officeart/2005/8/layout/vList5"/>
    <dgm:cxn modelId="{05D734C7-251F-4524-8B73-11BDB2BAE877}" type="presParOf" srcId="{1C9913F5-DAA9-4D48-AA18-32D37E9F2B59}" destId="{85AB3394-10A7-4DB3-A4B6-874806F82E2A}" srcOrd="0" destOrd="0" presId="urn:microsoft.com/office/officeart/2005/8/layout/vList5"/>
    <dgm:cxn modelId="{F83FA995-0D5D-4424-897C-1E5E61E095B0}" type="presParOf" srcId="{1C9913F5-DAA9-4D48-AA18-32D37E9F2B59}" destId="{5B1D2D8D-EB90-463A-83BE-D78A1F4BB91A}" srcOrd="1" destOrd="0" presId="urn:microsoft.com/office/officeart/2005/8/layout/vList5"/>
    <dgm:cxn modelId="{B598C39F-D1AF-4000-BDA7-005F95EAD283}" type="presParOf" srcId="{B1B13BCE-0249-4CFB-A4EA-7C7A30768C59}" destId="{75138EB8-95B7-4966-9174-9912786C92C2}" srcOrd="5" destOrd="0" presId="urn:microsoft.com/office/officeart/2005/8/layout/vList5"/>
    <dgm:cxn modelId="{4927E904-E3E7-4191-A003-9CE93C045640}" type="presParOf" srcId="{B1B13BCE-0249-4CFB-A4EA-7C7A30768C59}" destId="{22B7EE47-DAE4-45A5-88A7-AA31BDE008EF}" srcOrd="6" destOrd="0" presId="urn:microsoft.com/office/officeart/2005/8/layout/vList5"/>
    <dgm:cxn modelId="{0CA57181-4747-4B14-A053-CE377A1C176F}" type="presParOf" srcId="{22B7EE47-DAE4-45A5-88A7-AA31BDE008EF}" destId="{FE563C51-47CF-42C6-A83E-501ABC3A4795}" srcOrd="0" destOrd="0" presId="urn:microsoft.com/office/officeart/2005/8/layout/vList5"/>
    <dgm:cxn modelId="{F5785713-42F1-4AE6-814B-87671F1E81E2}" type="presParOf" srcId="{22B7EE47-DAE4-45A5-88A7-AA31BDE008EF}" destId="{E5D2E923-2065-46F6-A140-535FF6BBCDE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D2B894C-253C-427F-9BCF-02046E33917E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E27235AB-DE5D-4167-A9AD-E4AAF2FD7EF4}">
      <dgm:prSet phldrT="[文字]" custT="1"/>
      <dgm:spPr>
        <a:solidFill>
          <a:schemeClr val="bg1"/>
        </a:solidFill>
        <a:ln w="28575"/>
      </dgm:spPr>
      <dgm:t>
        <a:bodyPr/>
        <a:lstStyle/>
        <a:p>
          <a:r>
            <a:rPr lang="zh-TW" altLang="en-US" sz="4000" dirty="0">
              <a:solidFill>
                <a:schemeClr val="tx1"/>
              </a:solidFill>
            </a:rPr>
            <a:t>蒐集文獻資料</a:t>
          </a:r>
        </a:p>
      </dgm:t>
    </dgm:pt>
    <dgm:pt modelId="{D03DB337-70B2-46D8-89F9-42A99E3502F8}" type="parTrans" cxnId="{294F740D-02B0-476C-B889-B3C29C9B3380}">
      <dgm:prSet/>
      <dgm:spPr/>
      <dgm:t>
        <a:bodyPr/>
        <a:lstStyle/>
        <a:p>
          <a:endParaRPr lang="zh-TW" altLang="en-US" sz="1600"/>
        </a:p>
      </dgm:t>
    </dgm:pt>
    <dgm:pt modelId="{BD69A3F4-FC77-41F4-A920-4A894547B95A}" type="sibTrans" cxnId="{294F740D-02B0-476C-B889-B3C29C9B3380}">
      <dgm:prSet/>
      <dgm:spPr/>
      <dgm:t>
        <a:bodyPr/>
        <a:lstStyle/>
        <a:p>
          <a:endParaRPr lang="zh-TW" altLang="en-US" sz="1600"/>
        </a:p>
      </dgm:t>
    </dgm:pt>
    <dgm:pt modelId="{CB5A610C-D579-4C1F-B217-BE45F3F0374E}">
      <dgm:prSet phldrT="[文字]" custT="1"/>
      <dgm:spPr>
        <a:solidFill>
          <a:schemeClr val="bg1"/>
        </a:solidFill>
        <a:ln w="28575">
          <a:solidFill>
            <a:schemeClr val="tx1"/>
          </a:solidFill>
        </a:ln>
      </dgm:spPr>
      <dgm:t>
        <a:bodyPr/>
        <a:lstStyle/>
        <a:p>
          <a:r>
            <a:rPr lang="zh-TW" altLang="en-US" sz="4000" dirty="0">
              <a:solidFill>
                <a:schemeClr val="tx1"/>
              </a:solidFill>
            </a:rPr>
            <a:t>匯入</a:t>
          </a:r>
          <a:r>
            <a:rPr lang="en-US" altLang="zh-TW" sz="4000" dirty="0" err="1">
              <a:solidFill>
                <a:schemeClr val="tx1"/>
              </a:solidFill>
            </a:rPr>
            <a:t>Zotero</a:t>
          </a:r>
          <a:endParaRPr lang="zh-TW" altLang="en-US" sz="4000" dirty="0">
            <a:solidFill>
              <a:schemeClr val="tx1"/>
            </a:solidFill>
          </a:endParaRPr>
        </a:p>
      </dgm:t>
    </dgm:pt>
    <dgm:pt modelId="{E0AF0FEB-F689-47F1-BC7B-AD231D23838C}" type="parTrans" cxnId="{BB4E667E-CE6D-4CC1-8C54-2B5516969F22}">
      <dgm:prSet/>
      <dgm:spPr/>
      <dgm:t>
        <a:bodyPr/>
        <a:lstStyle/>
        <a:p>
          <a:endParaRPr lang="zh-TW" altLang="en-US" sz="1600"/>
        </a:p>
      </dgm:t>
    </dgm:pt>
    <dgm:pt modelId="{6C18F8C3-0764-4FBD-8F3A-AEB1F8BABFE9}" type="sibTrans" cxnId="{BB4E667E-CE6D-4CC1-8C54-2B5516969F22}">
      <dgm:prSet/>
      <dgm:spPr/>
      <dgm:t>
        <a:bodyPr/>
        <a:lstStyle/>
        <a:p>
          <a:endParaRPr lang="zh-TW" altLang="en-US" sz="1600"/>
        </a:p>
      </dgm:t>
    </dgm:pt>
    <dgm:pt modelId="{D519E0C4-6F22-43E0-A9B3-67007189D988}">
      <dgm:prSet phldrT="[文字]" custT="1"/>
      <dgm:spPr>
        <a:solidFill>
          <a:schemeClr val="bg1"/>
        </a:solidFill>
        <a:ln w="28575">
          <a:solidFill>
            <a:schemeClr val="tx1"/>
          </a:solidFill>
        </a:ln>
      </dgm:spPr>
      <dgm:t>
        <a:bodyPr/>
        <a:lstStyle/>
        <a:p>
          <a:r>
            <a:rPr lang="zh-TW" altLang="en-US" sz="4000" dirty="0">
              <a:solidFill>
                <a:schemeClr val="tx1"/>
              </a:solidFill>
            </a:rPr>
            <a:t>選擇文獻格式</a:t>
          </a:r>
        </a:p>
      </dgm:t>
    </dgm:pt>
    <dgm:pt modelId="{3C57F6A3-6DC5-4E39-BDAE-1FC3B265D57E}" type="parTrans" cxnId="{CD5CA385-5869-4771-B899-1E43572CA247}">
      <dgm:prSet/>
      <dgm:spPr/>
      <dgm:t>
        <a:bodyPr/>
        <a:lstStyle/>
        <a:p>
          <a:endParaRPr lang="zh-TW" altLang="en-US" sz="1600"/>
        </a:p>
      </dgm:t>
    </dgm:pt>
    <dgm:pt modelId="{0DDE6996-0B2F-4171-8414-3D68246A969D}" type="sibTrans" cxnId="{CD5CA385-5869-4771-B899-1E43572CA247}">
      <dgm:prSet/>
      <dgm:spPr/>
      <dgm:t>
        <a:bodyPr/>
        <a:lstStyle/>
        <a:p>
          <a:endParaRPr lang="zh-TW" altLang="en-US" sz="1600"/>
        </a:p>
      </dgm:t>
    </dgm:pt>
    <dgm:pt modelId="{10D88871-050D-4459-91B2-92D2E1195EBA}">
      <dgm:prSet phldrT="[文字]" custT="1"/>
      <dgm:spPr>
        <a:solidFill>
          <a:schemeClr val="bg1"/>
        </a:solidFill>
        <a:ln w="28575">
          <a:solidFill>
            <a:schemeClr val="tx1"/>
          </a:solidFill>
        </a:ln>
      </dgm:spPr>
      <dgm:t>
        <a:bodyPr/>
        <a:lstStyle/>
        <a:p>
          <a:r>
            <a:rPr lang="zh-TW" altLang="en-US" sz="4000" dirty="0">
              <a:solidFill>
                <a:schemeClr val="tx1"/>
              </a:solidFill>
            </a:rPr>
            <a:t>產生文獻表</a:t>
          </a:r>
        </a:p>
      </dgm:t>
    </dgm:pt>
    <dgm:pt modelId="{220A8596-9E67-4EAA-BBFA-6C1C8863FAAC}" type="parTrans" cxnId="{8B432DD7-6166-43BF-9512-283AF718EE71}">
      <dgm:prSet/>
      <dgm:spPr/>
      <dgm:t>
        <a:bodyPr/>
        <a:lstStyle/>
        <a:p>
          <a:endParaRPr lang="zh-TW" altLang="en-US" sz="1600"/>
        </a:p>
      </dgm:t>
    </dgm:pt>
    <dgm:pt modelId="{50212D2A-393E-4054-B8CA-BFBED9FFDA2D}" type="sibTrans" cxnId="{8B432DD7-6166-43BF-9512-283AF718EE71}">
      <dgm:prSet/>
      <dgm:spPr/>
      <dgm:t>
        <a:bodyPr/>
        <a:lstStyle/>
        <a:p>
          <a:endParaRPr lang="zh-TW" altLang="en-US" sz="1600"/>
        </a:p>
      </dgm:t>
    </dgm:pt>
    <dgm:pt modelId="{281BEE95-3C44-43B5-8FB8-A904731EA28F}" type="pres">
      <dgm:prSet presAssocID="{5D2B894C-253C-427F-9BCF-02046E33917E}" presName="CompostProcess" presStyleCnt="0">
        <dgm:presLayoutVars>
          <dgm:dir/>
          <dgm:resizeHandles val="exact"/>
        </dgm:presLayoutVars>
      </dgm:prSet>
      <dgm:spPr/>
    </dgm:pt>
    <dgm:pt modelId="{AC90DE95-7201-4AC2-8B40-1091D89B07F6}" type="pres">
      <dgm:prSet presAssocID="{5D2B894C-253C-427F-9BCF-02046E33917E}" presName="arrow" presStyleLbl="bgShp" presStyleIdx="0" presStyleCnt="1"/>
      <dgm:spPr/>
    </dgm:pt>
    <dgm:pt modelId="{E110366C-8EAE-4D0B-B375-8CE0A467D158}" type="pres">
      <dgm:prSet presAssocID="{5D2B894C-253C-427F-9BCF-02046E33917E}" presName="linearProcess" presStyleCnt="0"/>
      <dgm:spPr/>
    </dgm:pt>
    <dgm:pt modelId="{E2700A4F-6D8B-496F-BCE1-0C25549CC687}" type="pres">
      <dgm:prSet presAssocID="{E27235AB-DE5D-4167-A9AD-E4AAF2FD7EF4}" presName="textNode" presStyleLbl="node1" presStyleIdx="0" presStyleCnt="4">
        <dgm:presLayoutVars>
          <dgm:bulletEnabled val="1"/>
        </dgm:presLayoutVars>
      </dgm:prSet>
      <dgm:spPr/>
    </dgm:pt>
    <dgm:pt modelId="{9989A1E8-D3EA-4D2F-8D06-DE6C52ED8ADD}" type="pres">
      <dgm:prSet presAssocID="{BD69A3F4-FC77-41F4-A920-4A894547B95A}" presName="sibTrans" presStyleCnt="0"/>
      <dgm:spPr/>
    </dgm:pt>
    <dgm:pt modelId="{5A8F660B-E3E9-4245-85BA-701392E5C788}" type="pres">
      <dgm:prSet presAssocID="{CB5A610C-D579-4C1F-B217-BE45F3F0374E}" presName="textNode" presStyleLbl="node1" presStyleIdx="1" presStyleCnt="4">
        <dgm:presLayoutVars>
          <dgm:bulletEnabled val="1"/>
        </dgm:presLayoutVars>
      </dgm:prSet>
      <dgm:spPr/>
    </dgm:pt>
    <dgm:pt modelId="{E85681E9-17EC-45A4-8FAB-E02A8F0D77AC}" type="pres">
      <dgm:prSet presAssocID="{6C18F8C3-0764-4FBD-8F3A-AEB1F8BABFE9}" presName="sibTrans" presStyleCnt="0"/>
      <dgm:spPr/>
    </dgm:pt>
    <dgm:pt modelId="{B9484235-9A94-4085-9EA3-42330BA85748}" type="pres">
      <dgm:prSet presAssocID="{D519E0C4-6F22-43E0-A9B3-67007189D988}" presName="textNode" presStyleLbl="node1" presStyleIdx="2" presStyleCnt="4">
        <dgm:presLayoutVars>
          <dgm:bulletEnabled val="1"/>
        </dgm:presLayoutVars>
      </dgm:prSet>
      <dgm:spPr/>
    </dgm:pt>
    <dgm:pt modelId="{3C1C648E-E4C8-4CDA-A4E9-FE225EE2BFB8}" type="pres">
      <dgm:prSet presAssocID="{0DDE6996-0B2F-4171-8414-3D68246A969D}" presName="sibTrans" presStyleCnt="0"/>
      <dgm:spPr/>
    </dgm:pt>
    <dgm:pt modelId="{B83BBD9D-B897-406B-9468-F8307673F665}" type="pres">
      <dgm:prSet presAssocID="{10D88871-050D-4459-91B2-92D2E1195EBA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3FD85408-5C85-4AC7-82E2-4432BDEC2D2F}" type="presOf" srcId="{CB5A610C-D579-4C1F-B217-BE45F3F0374E}" destId="{5A8F660B-E3E9-4245-85BA-701392E5C788}" srcOrd="0" destOrd="0" presId="urn:microsoft.com/office/officeart/2005/8/layout/hProcess9"/>
    <dgm:cxn modelId="{294F740D-02B0-476C-B889-B3C29C9B3380}" srcId="{5D2B894C-253C-427F-9BCF-02046E33917E}" destId="{E27235AB-DE5D-4167-A9AD-E4AAF2FD7EF4}" srcOrd="0" destOrd="0" parTransId="{D03DB337-70B2-46D8-89F9-42A99E3502F8}" sibTransId="{BD69A3F4-FC77-41F4-A920-4A894547B95A}"/>
    <dgm:cxn modelId="{BB4E667E-CE6D-4CC1-8C54-2B5516969F22}" srcId="{5D2B894C-253C-427F-9BCF-02046E33917E}" destId="{CB5A610C-D579-4C1F-B217-BE45F3F0374E}" srcOrd="1" destOrd="0" parTransId="{E0AF0FEB-F689-47F1-BC7B-AD231D23838C}" sibTransId="{6C18F8C3-0764-4FBD-8F3A-AEB1F8BABFE9}"/>
    <dgm:cxn modelId="{CD5CA385-5869-4771-B899-1E43572CA247}" srcId="{5D2B894C-253C-427F-9BCF-02046E33917E}" destId="{D519E0C4-6F22-43E0-A9B3-67007189D988}" srcOrd="2" destOrd="0" parTransId="{3C57F6A3-6DC5-4E39-BDAE-1FC3B265D57E}" sibTransId="{0DDE6996-0B2F-4171-8414-3D68246A969D}"/>
    <dgm:cxn modelId="{C7B74C87-6B37-4BF0-ACA0-0BCB57C69406}" type="presOf" srcId="{D519E0C4-6F22-43E0-A9B3-67007189D988}" destId="{B9484235-9A94-4085-9EA3-42330BA85748}" srcOrd="0" destOrd="0" presId="urn:microsoft.com/office/officeart/2005/8/layout/hProcess9"/>
    <dgm:cxn modelId="{73E5B58E-DAAE-47BD-925F-76352960661A}" type="presOf" srcId="{E27235AB-DE5D-4167-A9AD-E4AAF2FD7EF4}" destId="{E2700A4F-6D8B-496F-BCE1-0C25549CC687}" srcOrd="0" destOrd="0" presId="urn:microsoft.com/office/officeart/2005/8/layout/hProcess9"/>
    <dgm:cxn modelId="{99ED28B0-BD53-4B81-8C5C-421CAFF3864F}" type="presOf" srcId="{10D88871-050D-4459-91B2-92D2E1195EBA}" destId="{B83BBD9D-B897-406B-9468-F8307673F665}" srcOrd="0" destOrd="0" presId="urn:microsoft.com/office/officeart/2005/8/layout/hProcess9"/>
    <dgm:cxn modelId="{23A202B7-FE6C-4A88-AD34-DBF32FF1BFD8}" type="presOf" srcId="{5D2B894C-253C-427F-9BCF-02046E33917E}" destId="{281BEE95-3C44-43B5-8FB8-A904731EA28F}" srcOrd="0" destOrd="0" presId="urn:microsoft.com/office/officeart/2005/8/layout/hProcess9"/>
    <dgm:cxn modelId="{8B432DD7-6166-43BF-9512-283AF718EE71}" srcId="{5D2B894C-253C-427F-9BCF-02046E33917E}" destId="{10D88871-050D-4459-91B2-92D2E1195EBA}" srcOrd="3" destOrd="0" parTransId="{220A8596-9E67-4EAA-BBFA-6C1C8863FAAC}" sibTransId="{50212D2A-393E-4054-B8CA-BFBED9FFDA2D}"/>
    <dgm:cxn modelId="{E673BFCE-C240-408B-97BC-4CA8360DF26A}" type="presParOf" srcId="{281BEE95-3C44-43B5-8FB8-A904731EA28F}" destId="{AC90DE95-7201-4AC2-8B40-1091D89B07F6}" srcOrd="0" destOrd="0" presId="urn:microsoft.com/office/officeart/2005/8/layout/hProcess9"/>
    <dgm:cxn modelId="{4751B3BB-F5C1-4268-92B8-F057C9809CFF}" type="presParOf" srcId="{281BEE95-3C44-43B5-8FB8-A904731EA28F}" destId="{E110366C-8EAE-4D0B-B375-8CE0A467D158}" srcOrd="1" destOrd="0" presId="urn:microsoft.com/office/officeart/2005/8/layout/hProcess9"/>
    <dgm:cxn modelId="{8C42850F-9370-49B7-89B5-4A7F3817AE71}" type="presParOf" srcId="{E110366C-8EAE-4D0B-B375-8CE0A467D158}" destId="{E2700A4F-6D8B-496F-BCE1-0C25549CC687}" srcOrd="0" destOrd="0" presId="urn:microsoft.com/office/officeart/2005/8/layout/hProcess9"/>
    <dgm:cxn modelId="{BB0CAE1F-45CC-4036-A9C4-DD563BCF94AB}" type="presParOf" srcId="{E110366C-8EAE-4D0B-B375-8CE0A467D158}" destId="{9989A1E8-D3EA-4D2F-8D06-DE6C52ED8ADD}" srcOrd="1" destOrd="0" presId="urn:microsoft.com/office/officeart/2005/8/layout/hProcess9"/>
    <dgm:cxn modelId="{9A1F4AE8-4496-444D-B399-BAC5C5E9EFD7}" type="presParOf" srcId="{E110366C-8EAE-4D0B-B375-8CE0A467D158}" destId="{5A8F660B-E3E9-4245-85BA-701392E5C788}" srcOrd="2" destOrd="0" presId="urn:microsoft.com/office/officeart/2005/8/layout/hProcess9"/>
    <dgm:cxn modelId="{2A80CB5D-7D9D-4E44-838E-7C4BDE798455}" type="presParOf" srcId="{E110366C-8EAE-4D0B-B375-8CE0A467D158}" destId="{E85681E9-17EC-45A4-8FAB-E02A8F0D77AC}" srcOrd="3" destOrd="0" presId="urn:microsoft.com/office/officeart/2005/8/layout/hProcess9"/>
    <dgm:cxn modelId="{98170FD2-632A-444D-8540-E9ADB7F58C1C}" type="presParOf" srcId="{E110366C-8EAE-4D0B-B375-8CE0A467D158}" destId="{B9484235-9A94-4085-9EA3-42330BA85748}" srcOrd="4" destOrd="0" presId="urn:microsoft.com/office/officeart/2005/8/layout/hProcess9"/>
    <dgm:cxn modelId="{A2234630-CA7D-4321-AA5A-C2AB77DCB51B}" type="presParOf" srcId="{E110366C-8EAE-4D0B-B375-8CE0A467D158}" destId="{3C1C648E-E4C8-4CDA-A4E9-FE225EE2BFB8}" srcOrd="5" destOrd="0" presId="urn:microsoft.com/office/officeart/2005/8/layout/hProcess9"/>
    <dgm:cxn modelId="{C47DE053-E233-45F9-9CA4-1C8D42E7A0B5}" type="presParOf" srcId="{E110366C-8EAE-4D0B-B375-8CE0A467D158}" destId="{B83BBD9D-B897-406B-9468-F8307673F665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AED747D-4E51-4CC1-95DD-7F63862BF138}" type="doc">
      <dgm:prSet loTypeId="urn:microsoft.com/office/officeart/2005/8/layout/equation2" loCatId="process" qsTypeId="urn:microsoft.com/office/officeart/2005/8/quickstyle/simple1" qsCatId="simple" csTypeId="urn:microsoft.com/office/officeart/2005/8/colors/accent1_2" csCatId="accent1" phldr="1"/>
      <dgm:spPr/>
    </dgm:pt>
    <dgm:pt modelId="{67EA9CB8-2FCE-442C-B36B-F6C1017DA650}">
      <dgm:prSet phldrT="[文字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zh-TW" altLang="en-US" sz="4000" b="1" baseline="0" dirty="0">
              <a:ea typeface="微軟正黑體" panose="020B0604030504040204" pitchFamily="34" charset="-120"/>
            </a:rPr>
            <a:t>量表組</a:t>
          </a:r>
        </a:p>
      </dgm:t>
    </dgm:pt>
    <dgm:pt modelId="{67A1A5C9-BB05-4CFC-BFF4-6DBB9643ABCE}" type="parTrans" cxnId="{812D4AA7-3A28-49CA-9D75-01707B6A6491}">
      <dgm:prSet/>
      <dgm:spPr/>
      <dgm:t>
        <a:bodyPr/>
        <a:lstStyle/>
        <a:p>
          <a:endParaRPr lang="zh-TW" altLang="en-US"/>
        </a:p>
      </dgm:t>
    </dgm:pt>
    <dgm:pt modelId="{8AE4DB4B-B4C5-4E21-BAA2-A3475C4C9658}" type="sibTrans" cxnId="{812D4AA7-3A28-49CA-9D75-01707B6A6491}">
      <dgm:prSet/>
      <dgm:spPr>
        <a:solidFill>
          <a:srgbClr val="0070C0"/>
        </a:solidFill>
      </dgm:spPr>
      <dgm:t>
        <a:bodyPr/>
        <a:lstStyle/>
        <a:p>
          <a:endParaRPr lang="zh-TW" altLang="en-US"/>
        </a:p>
      </dgm:t>
    </dgm:pt>
    <dgm:pt modelId="{E31AACC7-0BCD-4B38-A840-FD701042688B}">
      <dgm:prSet phldrT="[文字]" custT="1"/>
      <dgm:spPr>
        <a:solidFill>
          <a:srgbClr val="FFC000"/>
        </a:solidFill>
      </dgm:spPr>
      <dgm:t>
        <a:bodyPr/>
        <a:lstStyle/>
        <a:p>
          <a:r>
            <a:rPr lang="en-US" altLang="zh-TW" sz="4000" b="1" baseline="0" dirty="0">
              <a:latin typeface="Calibri" panose="020F0502020204030204" pitchFamily="34" charset="0"/>
              <a:ea typeface="微軟正黑體" panose="020B0604030504040204" pitchFamily="34" charset="-120"/>
            </a:rPr>
            <a:t>AI</a:t>
          </a:r>
          <a:r>
            <a:rPr lang="zh-TW" altLang="en-US" sz="4000" b="1" baseline="0" dirty="0">
              <a:latin typeface="Calibri" panose="020F0502020204030204" pitchFamily="34" charset="0"/>
              <a:ea typeface="微軟正黑體" panose="020B0604030504040204" pitchFamily="34" charset="-120"/>
            </a:rPr>
            <a:t>模型組</a:t>
          </a:r>
        </a:p>
      </dgm:t>
    </dgm:pt>
    <dgm:pt modelId="{D0A34DDC-E287-4E8E-A4E5-366C2716E25B}" type="parTrans" cxnId="{28C1FF68-6ACA-4035-A30B-06750437CE63}">
      <dgm:prSet/>
      <dgm:spPr/>
      <dgm:t>
        <a:bodyPr/>
        <a:lstStyle/>
        <a:p>
          <a:endParaRPr lang="zh-TW" altLang="en-US"/>
        </a:p>
      </dgm:t>
    </dgm:pt>
    <dgm:pt modelId="{41F748AF-12FE-455E-A859-186F9765F0BD}" type="sibTrans" cxnId="{28C1FF68-6ACA-4035-A30B-06750437CE63}">
      <dgm:prSet/>
      <dgm:spPr>
        <a:solidFill>
          <a:srgbClr val="C00000"/>
        </a:solidFill>
      </dgm:spPr>
      <dgm:t>
        <a:bodyPr/>
        <a:lstStyle/>
        <a:p>
          <a:endParaRPr lang="zh-TW" altLang="en-US"/>
        </a:p>
      </dgm:t>
    </dgm:pt>
    <dgm:pt modelId="{01A74D27-C83C-4970-8CA3-4E0A931EA7F6}">
      <dgm:prSet phldrT="[文字]" custT="1"/>
      <dgm:spPr>
        <a:solidFill>
          <a:srgbClr val="C00000"/>
        </a:solidFill>
      </dgm:spPr>
      <dgm:t>
        <a:bodyPr/>
        <a:lstStyle/>
        <a:p>
          <a:r>
            <a:rPr lang="zh-TW" altLang="en-US" sz="4000" b="1" u="none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rPr>
            <a:t>再犯風險評估智慧輔助系統</a:t>
          </a:r>
          <a:endParaRPr lang="zh-TW" altLang="en-US" sz="4000" u="none" dirty="0"/>
        </a:p>
      </dgm:t>
    </dgm:pt>
    <dgm:pt modelId="{29D6E2BF-6B13-4186-9256-E87B48F30406}" type="parTrans" cxnId="{70E167EE-943F-41C4-99A3-C4A4D4079D0A}">
      <dgm:prSet/>
      <dgm:spPr/>
      <dgm:t>
        <a:bodyPr/>
        <a:lstStyle/>
        <a:p>
          <a:endParaRPr lang="zh-TW" altLang="en-US"/>
        </a:p>
      </dgm:t>
    </dgm:pt>
    <dgm:pt modelId="{BF096E48-A904-42FA-B855-61CAC0CEFA50}" type="sibTrans" cxnId="{70E167EE-943F-41C4-99A3-C4A4D4079D0A}">
      <dgm:prSet/>
      <dgm:spPr/>
      <dgm:t>
        <a:bodyPr/>
        <a:lstStyle/>
        <a:p>
          <a:endParaRPr lang="zh-TW" altLang="en-US"/>
        </a:p>
      </dgm:t>
    </dgm:pt>
    <dgm:pt modelId="{32EF4E6B-6400-4F5B-8D29-6C129673BFA7}" type="pres">
      <dgm:prSet presAssocID="{1AED747D-4E51-4CC1-95DD-7F63862BF138}" presName="Name0" presStyleCnt="0">
        <dgm:presLayoutVars>
          <dgm:dir/>
          <dgm:resizeHandles val="exact"/>
        </dgm:presLayoutVars>
      </dgm:prSet>
      <dgm:spPr/>
    </dgm:pt>
    <dgm:pt modelId="{88AE19C9-0A94-46BE-BCC8-E7A89DD5388B}" type="pres">
      <dgm:prSet presAssocID="{1AED747D-4E51-4CC1-95DD-7F63862BF138}" presName="vNodes" presStyleCnt="0"/>
      <dgm:spPr/>
    </dgm:pt>
    <dgm:pt modelId="{02B5A29D-AD4A-4B82-B2D3-42165B6DEB15}" type="pres">
      <dgm:prSet presAssocID="{67EA9CB8-2FCE-442C-B36B-F6C1017DA650}" presName="node" presStyleLbl="node1" presStyleIdx="0" presStyleCnt="3">
        <dgm:presLayoutVars>
          <dgm:bulletEnabled val="1"/>
        </dgm:presLayoutVars>
      </dgm:prSet>
      <dgm:spPr/>
    </dgm:pt>
    <dgm:pt modelId="{F86C8BD5-0F23-4602-BB41-D47186AEDC89}" type="pres">
      <dgm:prSet presAssocID="{8AE4DB4B-B4C5-4E21-BAA2-A3475C4C9658}" presName="spacerT" presStyleCnt="0"/>
      <dgm:spPr/>
    </dgm:pt>
    <dgm:pt modelId="{E763FD48-7A70-4CBE-B0A2-0E53E7C0DD35}" type="pres">
      <dgm:prSet presAssocID="{8AE4DB4B-B4C5-4E21-BAA2-A3475C4C9658}" presName="sibTrans" presStyleLbl="sibTrans2D1" presStyleIdx="0" presStyleCnt="2"/>
      <dgm:spPr/>
    </dgm:pt>
    <dgm:pt modelId="{B50506FA-D0B4-4B17-BC49-56BB740AE529}" type="pres">
      <dgm:prSet presAssocID="{8AE4DB4B-B4C5-4E21-BAA2-A3475C4C9658}" presName="spacerB" presStyleCnt="0"/>
      <dgm:spPr/>
    </dgm:pt>
    <dgm:pt modelId="{D865FD73-951A-4151-998C-E9187D2CB60D}" type="pres">
      <dgm:prSet presAssocID="{E31AACC7-0BCD-4B38-A840-FD701042688B}" presName="node" presStyleLbl="node1" presStyleIdx="1" presStyleCnt="3">
        <dgm:presLayoutVars>
          <dgm:bulletEnabled val="1"/>
        </dgm:presLayoutVars>
      </dgm:prSet>
      <dgm:spPr/>
    </dgm:pt>
    <dgm:pt modelId="{533F1C72-6695-4F18-981E-F13F630ED42B}" type="pres">
      <dgm:prSet presAssocID="{1AED747D-4E51-4CC1-95DD-7F63862BF138}" presName="sibTransLast" presStyleLbl="sibTrans2D1" presStyleIdx="1" presStyleCnt="2"/>
      <dgm:spPr/>
    </dgm:pt>
    <dgm:pt modelId="{1170F8E4-B7D1-42BF-8F4E-E7BA8BF2FF51}" type="pres">
      <dgm:prSet presAssocID="{1AED747D-4E51-4CC1-95DD-7F63862BF138}" presName="connectorText" presStyleLbl="sibTrans2D1" presStyleIdx="1" presStyleCnt="2"/>
      <dgm:spPr/>
    </dgm:pt>
    <dgm:pt modelId="{83AADB81-4D05-42C4-8BD1-DC88A87E9612}" type="pres">
      <dgm:prSet presAssocID="{1AED747D-4E51-4CC1-95DD-7F63862BF138}" presName="lastNode" presStyleLbl="node1" presStyleIdx="2" presStyleCnt="3" custScaleX="81971" custScaleY="77437">
        <dgm:presLayoutVars>
          <dgm:bulletEnabled val="1"/>
        </dgm:presLayoutVars>
      </dgm:prSet>
      <dgm:spPr/>
    </dgm:pt>
  </dgm:ptLst>
  <dgm:cxnLst>
    <dgm:cxn modelId="{83B0C624-E7E3-4E42-A6DC-9C77D5A25F22}" type="presOf" srcId="{67EA9CB8-2FCE-442C-B36B-F6C1017DA650}" destId="{02B5A29D-AD4A-4B82-B2D3-42165B6DEB15}" srcOrd="0" destOrd="0" presId="urn:microsoft.com/office/officeart/2005/8/layout/equation2"/>
    <dgm:cxn modelId="{28C1FF68-6ACA-4035-A30B-06750437CE63}" srcId="{1AED747D-4E51-4CC1-95DD-7F63862BF138}" destId="{E31AACC7-0BCD-4B38-A840-FD701042688B}" srcOrd="1" destOrd="0" parTransId="{D0A34DDC-E287-4E8E-A4E5-366C2716E25B}" sibTransId="{41F748AF-12FE-455E-A859-186F9765F0BD}"/>
    <dgm:cxn modelId="{3EA52371-C6FA-49D9-8ABF-8660464F4E13}" type="presOf" srcId="{8AE4DB4B-B4C5-4E21-BAA2-A3475C4C9658}" destId="{E763FD48-7A70-4CBE-B0A2-0E53E7C0DD35}" srcOrd="0" destOrd="0" presId="urn:microsoft.com/office/officeart/2005/8/layout/equation2"/>
    <dgm:cxn modelId="{2EB67092-F625-458D-A486-BCF605530D68}" type="presOf" srcId="{41F748AF-12FE-455E-A859-186F9765F0BD}" destId="{1170F8E4-B7D1-42BF-8F4E-E7BA8BF2FF51}" srcOrd="1" destOrd="0" presId="urn:microsoft.com/office/officeart/2005/8/layout/equation2"/>
    <dgm:cxn modelId="{F4733595-3A0D-47FF-AE7E-32183E9695F9}" type="presOf" srcId="{41F748AF-12FE-455E-A859-186F9765F0BD}" destId="{533F1C72-6695-4F18-981E-F13F630ED42B}" srcOrd="0" destOrd="0" presId="urn:microsoft.com/office/officeart/2005/8/layout/equation2"/>
    <dgm:cxn modelId="{812D4AA7-3A28-49CA-9D75-01707B6A6491}" srcId="{1AED747D-4E51-4CC1-95DD-7F63862BF138}" destId="{67EA9CB8-2FCE-442C-B36B-F6C1017DA650}" srcOrd="0" destOrd="0" parTransId="{67A1A5C9-BB05-4CFC-BFF4-6DBB9643ABCE}" sibTransId="{8AE4DB4B-B4C5-4E21-BAA2-A3475C4C9658}"/>
    <dgm:cxn modelId="{726E05B9-3E6F-44C1-86BE-8D9539BD94E3}" type="presOf" srcId="{1AED747D-4E51-4CC1-95DD-7F63862BF138}" destId="{32EF4E6B-6400-4F5B-8D29-6C129673BFA7}" srcOrd="0" destOrd="0" presId="urn:microsoft.com/office/officeart/2005/8/layout/equation2"/>
    <dgm:cxn modelId="{BE9F9ACC-A846-49B1-AC69-2CE4B8846252}" type="presOf" srcId="{01A74D27-C83C-4970-8CA3-4E0A931EA7F6}" destId="{83AADB81-4D05-42C4-8BD1-DC88A87E9612}" srcOrd="0" destOrd="0" presId="urn:microsoft.com/office/officeart/2005/8/layout/equation2"/>
    <dgm:cxn modelId="{70E167EE-943F-41C4-99A3-C4A4D4079D0A}" srcId="{1AED747D-4E51-4CC1-95DD-7F63862BF138}" destId="{01A74D27-C83C-4970-8CA3-4E0A931EA7F6}" srcOrd="2" destOrd="0" parTransId="{29D6E2BF-6B13-4186-9256-E87B48F30406}" sibTransId="{BF096E48-A904-42FA-B855-61CAC0CEFA50}"/>
    <dgm:cxn modelId="{674552FF-AED0-4FE6-93D7-0FE99CF0AB49}" type="presOf" srcId="{E31AACC7-0BCD-4B38-A840-FD701042688B}" destId="{D865FD73-951A-4151-998C-E9187D2CB60D}" srcOrd="0" destOrd="0" presId="urn:microsoft.com/office/officeart/2005/8/layout/equation2"/>
    <dgm:cxn modelId="{E0F6EAAC-99B3-43BE-A1FB-F454B02B2AE7}" type="presParOf" srcId="{32EF4E6B-6400-4F5B-8D29-6C129673BFA7}" destId="{88AE19C9-0A94-46BE-BCC8-E7A89DD5388B}" srcOrd="0" destOrd="0" presId="urn:microsoft.com/office/officeart/2005/8/layout/equation2"/>
    <dgm:cxn modelId="{A52E4968-2F1A-444C-A8D6-239C3AFBB2C4}" type="presParOf" srcId="{88AE19C9-0A94-46BE-BCC8-E7A89DD5388B}" destId="{02B5A29D-AD4A-4B82-B2D3-42165B6DEB15}" srcOrd="0" destOrd="0" presId="urn:microsoft.com/office/officeart/2005/8/layout/equation2"/>
    <dgm:cxn modelId="{66445CFA-FF56-4830-85A3-1C0E8882CCD1}" type="presParOf" srcId="{88AE19C9-0A94-46BE-BCC8-E7A89DD5388B}" destId="{F86C8BD5-0F23-4602-BB41-D47186AEDC89}" srcOrd="1" destOrd="0" presId="urn:microsoft.com/office/officeart/2005/8/layout/equation2"/>
    <dgm:cxn modelId="{725BA009-75FA-4642-B054-EC843C3C1B0E}" type="presParOf" srcId="{88AE19C9-0A94-46BE-BCC8-E7A89DD5388B}" destId="{E763FD48-7A70-4CBE-B0A2-0E53E7C0DD35}" srcOrd="2" destOrd="0" presId="urn:microsoft.com/office/officeart/2005/8/layout/equation2"/>
    <dgm:cxn modelId="{1CAA0E97-1D83-4AEF-A8E2-12E7DF154B79}" type="presParOf" srcId="{88AE19C9-0A94-46BE-BCC8-E7A89DD5388B}" destId="{B50506FA-D0B4-4B17-BC49-56BB740AE529}" srcOrd="3" destOrd="0" presId="urn:microsoft.com/office/officeart/2005/8/layout/equation2"/>
    <dgm:cxn modelId="{D7E73149-5819-492D-BD33-6888ED9F982E}" type="presParOf" srcId="{88AE19C9-0A94-46BE-BCC8-E7A89DD5388B}" destId="{D865FD73-951A-4151-998C-E9187D2CB60D}" srcOrd="4" destOrd="0" presId="urn:microsoft.com/office/officeart/2005/8/layout/equation2"/>
    <dgm:cxn modelId="{2F9ADC38-54D7-4F4B-BC85-60FE844A037E}" type="presParOf" srcId="{32EF4E6B-6400-4F5B-8D29-6C129673BFA7}" destId="{533F1C72-6695-4F18-981E-F13F630ED42B}" srcOrd="1" destOrd="0" presId="urn:microsoft.com/office/officeart/2005/8/layout/equation2"/>
    <dgm:cxn modelId="{343C78A9-32C1-4C1B-B081-CA3DE77858ED}" type="presParOf" srcId="{533F1C72-6695-4F18-981E-F13F630ED42B}" destId="{1170F8E4-B7D1-42BF-8F4E-E7BA8BF2FF51}" srcOrd="0" destOrd="0" presId="urn:microsoft.com/office/officeart/2005/8/layout/equation2"/>
    <dgm:cxn modelId="{5D5006BE-63B8-4E72-8DAB-87BBEB77869F}" type="presParOf" srcId="{32EF4E6B-6400-4F5B-8D29-6C129673BFA7}" destId="{83AADB81-4D05-42C4-8BD1-DC88A87E9612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E1DE4C5-1F2B-4E11-A6A7-535F1EDD1631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56024CCB-C9DA-4A07-A3BE-8BED2A32CEC5}">
      <dgm:prSet phldrT="[文字]"/>
      <dgm:spPr/>
      <dgm:t>
        <a:bodyPr/>
        <a:lstStyle/>
        <a:p>
          <a:r>
            <a:rPr lang="zh-TW" altLang="en-US" b="1" dirty="0">
              <a:solidFill>
                <a:srgbClr val="C00000"/>
              </a:solidFill>
            </a:rPr>
            <a:t>靜態風險因子</a:t>
          </a:r>
        </a:p>
      </dgm:t>
    </dgm:pt>
    <dgm:pt modelId="{F92A2E3F-D1F3-4EB8-96B7-D06CDB6A0511}" type="parTrans" cxnId="{556C7996-7452-4B22-9855-EEC1DAF5A9D4}">
      <dgm:prSet/>
      <dgm:spPr/>
      <dgm:t>
        <a:bodyPr/>
        <a:lstStyle/>
        <a:p>
          <a:endParaRPr lang="zh-TW" altLang="en-US"/>
        </a:p>
      </dgm:t>
    </dgm:pt>
    <dgm:pt modelId="{6BF64C05-4489-42F0-AF00-C3B8944E97CA}" type="sibTrans" cxnId="{556C7996-7452-4B22-9855-EEC1DAF5A9D4}">
      <dgm:prSet/>
      <dgm:spPr/>
      <dgm:t>
        <a:bodyPr/>
        <a:lstStyle/>
        <a:p>
          <a:endParaRPr lang="zh-TW" altLang="en-US"/>
        </a:p>
      </dgm:t>
    </dgm:pt>
    <dgm:pt modelId="{8DCCF919-36E2-42A1-8CE9-F2DA5C43408E}">
      <dgm:prSet phldrT="[文字]"/>
      <dgm:spPr/>
      <dgm:t>
        <a:bodyPr/>
        <a:lstStyle/>
        <a:p>
          <a:r>
            <a:rPr lang="zh-TW" altLang="en-US" b="1" dirty="0"/>
            <a:t>犯罪歷史</a:t>
          </a:r>
        </a:p>
      </dgm:t>
    </dgm:pt>
    <dgm:pt modelId="{D5277857-7597-42C4-8320-618EFE0F6F0C}" type="parTrans" cxnId="{3A2F75C1-0172-4CF0-9A37-0621A5D60AE5}">
      <dgm:prSet/>
      <dgm:spPr/>
      <dgm:t>
        <a:bodyPr/>
        <a:lstStyle/>
        <a:p>
          <a:endParaRPr lang="zh-TW" altLang="en-US"/>
        </a:p>
      </dgm:t>
    </dgm:pt>
    <dgm:pt modelId="{8030D4C6-4270-4D8C-8E37-3E4F1347A2A1}" type="sibTrans" cxnId="{3A2F75C1-0172-4CF0-9A37-0621A5D60AE5}">
      <dgm:prSet/>
      <dgm:spPr/>
      <dgm:t>
        <a:bodyPr/>
        <a:lstStyle/>
        <a:p>
          <a:endParaRPr lang="zh-TW" altLang="en-US"/>
        </a:p>
      </dgm:t>
    </dgm:pt>
    <dgm:pt modelId="{1248E88C-5CD3-45A3-B864-E9B28EF07876}">
      <dgm:prSet phldrT="[文字]"/>
      <dgm:spPr/>
      <dgm:t>
        <a:bodyPr/>
        <a:lstStyle/>
        <a:p>
          <a:r>
            <a:rPr lang="zh-TW" altLang="en-US" b="1" dirty="0">
              <a:solidFill>
                <a:srgbClr val="0070C0"/>
              </a:solidFill>
            </a:rPr>
            <a:t>動態風險因子</a:t>
          </a:r>
        </a:p>
      </dgm:t>
    </dgm:pt>
    <dgm:pt modelId="{77A1DF7F-1164-430C-BB6F-8615A7885AF4}" type="parTrans" cxnId="{F86F0862-9719-44B9-909F-7777CFEB1541}">
      <dgm:prSet/>
      <dgm:spPr/>
      <dgm:t>
        <a:bodyPr/>
        <a:lstStyle/>
        <a:p>
          <a:endParaRPr lang="zh-TW" altLang="en-US"/>
        </a:p>
      </dgm:t>
    </dgm:pt>
    <dgm:pt modelId="{6DF0A97E-A14A-40D8-91A6-AB31A00E0668}" type="sibTrans" cxnId="{F86F0862-9719-44B9-909F-7777CFEB1541}">
      <dgm:prSet/>
      <dgm:spPr/>
      <dgm:t>
        <a:bodyPr/>
        <a:lstStyle/>
        <a:p>
          <a:endParaRPr lang="zh-TW" altLang="en-US"/>
        </a:p>
      </dgm:t>
    </dgm:pt>
    <dgm:pt modelId="{079564CD-1545-4522-AACD-765394806627}" type="pres">
      <dgm:prSet presAssocID="{FE1DE4C5-1F2B-4E11-A6A7-535F1EDD1631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732EA9B6-AFC7-47B5-BF4C-288A1021AA48}" type="pres">
      <dgm:prSet presAssocID="{56024CCB-C9DA-4A07-A3BE-8BED2A32CEC5}" presName="Accent1" presStyleCnt="0"/>
      <dgm:spPr/>
    </dgm:pt>
    <dgm:pt modelId="{65041069-5D94-4EF4-8D5A-CB71AA837A00}" type="pres">
      <dgm:prSet presAssocID="{56024CCB-C9DA-4A07-A3BE-8BED2A32CEC5}" presName="Accent" presStyleLbl="node1" presStyleIdx="0" presStyleCnt="3"/>
      <dgm:spPr/>
    </dgm:pt>
    <dgm:pt modelId="{1FC13F84-BF30-4A0F-83F4-138416C9A4C1}" type="pres">
      <dgm:prSet presAssocID="{56024CCB-C9DA-4A07-A3BE-8BED2A32CEC5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1D4D6C27-ADC4-4E6C-BCBE-CB7DF26FF537}" type="pres">
      <dgm:prSet presAssocID="{8DCCF919-36E2-42A1-8CE9-F2DA5C43408E}" presName="Accent2" presStyleCnt="0"/>
      <dgm:spPr/>
    </dgm:pt>
    <dgm:pt modelId="{372D8299-F1DB-4618-A663-D06899C59C71}" type="pres">
      <dgm:prSet presAssocID="{8DCCF919-36E2-42A1-8CE9-F2DA5C43408E}" presName="Accent" presStyleLbl="node1" presStyleIdx="1" presStyleCnt="3"/>
      <dgm:spPr/>
    </dgm:pt>
    <dgm:pt modelId="{17767C5E-69E7-4712-BCEC-BCA25DA86A1E}" type="pres">
      <dgm:prSet presAssocID="{8DCCF919-36E2-42A1-8CE9-F2DA5C43408E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63DD899D-FE74-4A48-A2DE-721949873AE8}" type="pres">
      <dgm:prSet presAssocID="{1248E88C-5CD3-45A3-B864-E9B28EF07876}" presName="Accent3" presStyleCnt="0"/>
      <dgm:spPr/>
    </dgm:pt>
    <dgm:pt modelId="{24C01322-8B04-4500-B83A-0C883EC03B95}" type="pres">
      <dgm:prSet presAssocID="{1248E88C-5CD3-45A3-B864-E9B28EF07876}" presName="Accent" presStyleLbl="node1" presStyleIdx="2" presStyleCnt="3"/>
      <dgm:spPr/>
    </dgm:pt>
    <dgm:pt modelId="{174C981C-D0E7-4DF3-887C-1398F1D28C46}" type="pres">
      <dgm:prSet presAssocID="{1248E88C-5CD3-45A3-B864-E9B28EF07876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36CB851F-7527-40B7-99FA-A200C8B0E55D}" type="presOf" srcId="{1248E88C-5CD3-45A3-B864-E9B28EF07876}" destId="{174C981C-D0E7-4DF3-887C-1398F1D28C46}" srcOrd="0" destOrd="0" presId="urn:microsoft.com/office/officeart/2009/layout/CircleArrowProcess"/>
    <dgm:cxn modelId="{119A612D-FD82-4EE5-9F4A-85327B8A45EA}" type="presOf" srcId="{8DCCF919-36E2-42A1-8CE9-F2DA5C43408E}" destId="{17767C5E-69E7-4712-BCEC-BCA25DA86A1E}" srcOrd="0" destOrd="0" presId="urn:microsoft.com/office/officeart/2009/layout/CircleArrowProcess"/>
    <dgm:cxn modelId="{F21B2D45-C3F7-4160-BCEA-9801736F435A}" type="presOf" srcId="{FE1DE4C5-1F2B-4E11-A6A7-535F1EDD1631}" destId="{079564CD-1545-4522-AACD-765394806627}" srcOrd="0" destOrd="0" presId="urn:microsoft.com/office/officeart/2009/layout/CircleArrowProcess"/>
    <dgm:cxn modelId="{F86F0862-9719-44B9-909F-7777CFEB1541}" srcId="{FE1DE4C5-1F2B-4E11-A6A7-535F1EDD1631}" destId="{1248E88C-5CD3-45A3-B864-E9B28EF07876}" srcOrd="2" destOrd="0" parTransId="{77A1DF7F-1164-430C-BB6F-8615A7885AF4}" sibTransId="{6DF0A97E-A14A-40D8-91A6-AB31A00E0668}"/>
    <dgm:cxn modelId="{556C7996-7452-4B22-9855-EEC1DAF5A9D4}" srcId="{FE1DE4C5-1F2B-4E11-A6A7-535F1EDD1631}" destId="{56024CCB-C9DA-4A07-A3BE-8BED2A32CEC5}" srcOrd="0" destOrd="0" parTransId="{F92A2E3F-D1F3-4EB8-96B7-D06CDB6A0511}" sibTransId="{6BF64C05-4489-42F0-AF00-C3B8944E97CA}"/>
    <dgm:cxn modelId="{3A2F75C1-0172-4CF0-9A37-0621A5D60AE5}" srcId="{FE1DE4C5-1F2B-4E11-A6A7-535F1EDD1631}" destId="{8DCCF919-36E2-42A1-8CE9-F2DA5C43408E}" srcOrd="1" destOrd="0" parTransId="{D5277857-7597-42C4-8320-618EFE0F6F0C}" sibTransId="{8030D4C6-4270-4D8C-8E37-3E4F1347A2A1}"/>
    <dgm:cxn modelId="{8E8C90C9-8699-4420-BEE1-336A3EF9179D}" type="presOf" srcId="{56024CCB-C9DA-4A07-A3BE-8BED2A32CEC5}" destId="{1FC13F84-BF30-4A0F-83F4-138416C9A4C1}" srcOrd="0" destOrd="0" presId="urn:microsoft.com/office/officeart/2009/layout/CircleArrowProcess"/>
    <dgm:cxn modelId="{28E9AB21-47B7-4ADC-81A6-9B7B38AC30AF}" type="presParOf" srcId="{079564CD-1545-4522-AACD-765394806627}" destId="{732EA9B6-AFC7-47B5-BF4C-288A1021AA48}" srcOrd="0" destOrd="0" presId="urn:microsoft.com/office/officeart/2009/layout/CircleArrowProcess"/>
    <dgm:cxn modelId="{9318DDA5-AAFD-4719-BAC2-495ABB501132}" type="presParOf" srcId="{732EA9B6-AFC7-47B5-BF4C-288A1021AA48}" destId="{65041069-5D94-4EF4-8D5A-CB71AA837A00}" srcOrd="0" destOrd="0" presId="urn:microsoft.com/office/officeart/2009/layout/CircleArrowProcess"/>
    <dgm:cxn modelId="{3AC085CC-09AC-438C-9661-F88FD59BFE58}" type="presParOf" srcId="{079564CD-1545-4522-AACD-765394806627}" destId="{1FC13F84-BF30-4A0F-83F4-138416C9A4C1}" srcOrd="1" destOrd="0" presId="urn:microsoft.com/office/officeart/2009/layout/CircleArrowProcess"/>
    <dgm:cxn modelId="{428CBD76-84C9-4BA4-AC48-E4F88F9C97A4}" type="presParOf" srcId="{079564CD-1545-4522-AACD-765394806627}" destId="{1D4D6C27-ADC4-4E6C-BCBE-CB7DF26FF537}" srcOrd="2" destOrd="0" presId="urn:microsoft.com/office/officeart/2009/layout/CircleArrowProcess"/>
    <dgm:cxn modelId="{1A70155C-13AF-4840-9D4A-388B56598A0D}" type="presParOf" srcId="{1D4D6C27-ADC4-4E6C-BCBE-CB7DF26FF537}" destId="{372D8299-F1DB-4618-A663-D06899C59C71}" srcOrd="0" destOrd="0" presId="urn:microsoft.com/office/officeart/2009/layout/CircleArrowProcess"/>
    <dgm:cxn modelId="{88D6E86E-EAEB-452A-92F8-86E13C518E34}" type="presParOf" srcId="{079564CD-1545-4522-AACD-765394806627}" destId="{17767C5E-69E7-4712-BCEC-BCA25DA86A1E}" srcOrd="3" destOrd="0" presId="urn:microsoft.com/office/officeart/2009/layout/CircleArrowProcess"/>
    <dgm:cxn modelId="{ED52C177-15A5-4128-84B4-0715DC474633}" type="presParOf" srcId="{079564CD-1545-4522-AACD-765394806627}" destId="{63DD899D-FE74-4A48-A2DE-721949873AE8}" srcOrd="4" destOrd="0" presId="urn:microsoft.com/office/officeart/2009/layout/CircleArrowProcess"/>
    <dgm:cxn modelId="{57E47554-206C-47B3-9795-A578478E6D93}" type="presParOf" srcId="{63DD899D-FE74-4A48-A2DE-721949873AE8}" destId="{24C01322-8B04-4500-B83A-0C883EC03B95}" srcOrd="0" destOrd="0" presId="urn:microsoft.com/office/officeart/2009/layout/CircleArrowProcess"/>
    <dgm:cxn modelId="{FD1D45E7-02F2-4C3A-BA52-6307021E014C}" type="presParOf" srcId="{079564CD-1545-4522-AACD-765394806627}" destId="{174C981C-D0E7-4DF3-887C-1398F1D28C46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0AF184A-22E2-4E48-9262-8BDE4DDD3E5D}" type="doc">
      <dgm:prSet loTypeId="urn:microsoft.com/office/officeart/2005/8/layout/process5" loCatId="process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TW" altLang="en-US"/>
        </a:p>
      </dgm:t>
    </dgm:pt>
    <dgm:pt modelId="{71471606-C446-4F54-AF49-DA516A468735}">
      <dgm:prSet phldrT="[文字]" custT="1"/>
      <dgm:spPr/>
      <dgm:t>
        <a:bodyPr/>
        <a:lstStyle/>
        <a:p>
          <a:r>
            <a:rPr lang="zh-TW" altLang="en-US" sz="2400" baseline="0" dirty="0">
              <a:latin typeface="Calibri" panose="020F0502020204030204" pitchFamily="34" charset="0"/>
              <a:ea typeface="標楷體" panose="03000509000000000000" pitchFamily="65" charset="-120"/>
            </a:rPr>
            <a:t>資料蒐集</a:t>
          </a:r>
        </a:p>
      </dgm:t>
    </dgm:pt>
    <dgm:pt modelId="{A9638124-A953-4B16-B94D-7E893A282BA1}" type="parTrans" cxnId="{2FF98244-C64B-4132-89F9-58F1C2630CD3}">
      <dgm:prSet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AB6FD744-8790-48A9-B58B-29CF153ADDEB}" type="sibTrans" cxnId="{2FF98244-C64B-4132-89F9-58F1C2630CD3}">
      <dgm:prSet custT="1"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27875FD3-F73C-4414-8C22-C05C6704DC74}">
      <dgm:prSet phldrT="[文字]" custT="1"/>
      <dgm:spPr/>
      <dgm:t>
        <a:bodyPr/>
        <a:lstStyle/>
        <a:p>
          <a:r>
            <a:rPr lang="zh-TW" altLang="en-US" sz="2400" baseline="0" dirty="0">
              <a:latin typeface="Calibri" panose="020F0502020204030204" pitchFamily="34" charset="0"/>
              <a:ea typeface="標楷體" panose="03000509000000000000" pitchFamily="65" charset="-120"/>
            </a:rPr>
            <a:t>資料清理</a:t>
          </a:r>
        </a:p>
      </dgm:t>
    </dgm:pt>
    <dgm:pt modelId="{842507FA-9324-4BC7-9950-EA5D71FE7322}" type="parTrans" cxnId="{B6DE7AD3-03AF-4DAB-B0E8-280AF7A3C0D1}">
      <dgm:prSet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BB6853A5-14B8-4123-98FE-800ACD375D3B}" type="sibTrans" cxnId="{B6DE7AD3-03AF-4DAB-B0E8-280AF7A3C0D1}">
      <dgm:prSet custT="1"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6FEF2E2C-66A5-4263-802D-8224BE5707E3}">
      <dgm:prSet phldrT="[文字]" custT="1"/>
      <dgm:spPr/>
      <dgm:t>
        <a:bodyPr/>
        <a:lstStyle/>
        <a:p>
          <a:r>
            <a:rPr lang="zh-TW" altLang="en-US" sz="2400" baseline="0" dirty="0">
              <a:latin typeface="Calibri" panose="020F0502020204030204" pitchFamily="34" charset="0"/>
              <a:ea typeface="標楷體" panose="03000509000000000000" pitchFamily="65" charset="-120"/>
            </a:rPr>
            <a:t>資料預處理</a:t>
          </a:r>
        </a:p>
      </dgm:t>
    </dgm:pt>
    <dgm:pt modelId="{05A591E5-EE3C-4151-9A9C-39745B096CA0}" type="parTrans" cxnId="{6B937A48-4304-4A92-8764-CAF251B7059F}">
      <dgm:prSet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A5295EB8-C14B-4DC6-809C-F2AB9E83BB91}" type="sibTrans" cxnId="{6B937A48-4304-4A92-8764-CAF251B7059F}">
      <dgm:prSet custT="1"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FEE001FC-92CA-479D-9139-B2AAD08A2C51}">
      <dgm:prSet phldrT="[文字]" custT="1"/>
      <dgm:spPr/>
      <dgm:t>
        <a:bodyPr/>
        <a:lstStyle/>
        <a:p>
          <a:r>
            <a:rPr lang="zh-TW" altLang="en-US" sz="2400" baseline="0" dirty="0">
              <a:latin typeface="Calibri" panose="020F0502020204030204" pitchFamily="34" charset="0"/>
              <a:ea typeface="標楷體" panose="03000509000000000000" pitchFamily="65" charset="-120"/>
            </a:rPr>
            <a:t>特徵屬性</a:t>
          </a:r>
          <a:endParaRPr lang="en-US" altLang="zh-TW" sz="2400" baseline="0" dirty="0">
            <a:latin typeface="Calibri" panose="020F0502020204030204" pitchFamily="34" charset="0"/>
            <a:ea typeface="標楷體" panose="03000509000000000000" pitchFamily="65" charset="-120"/>
          </a:endParaRPr>
        </a:p>
        <a:p>
          <a:r>
            <a:rPr lang="zh-TW" altLang="en-US" sz="2400" baseline="0" dirty="0">
              <a:latin typeface="Calibri" panose="020F0502020204030204" pitchFamily="34" charset="0"/>
              <a:ea typeface="標楷體" panose="03000509000000000000" pitchFamily="65" charset="-120"/>
            </a:rPr>
            <a:t>選取</a:t>
          </a:r>
        </a:p>
      </dgm:t>
    </dgm:pt>
    <dgm:pt modelId="{8F22FF64-700A-4C05-B79C-072A5B1ECE62}" type="parTrans" cxnId="{A1C645AE-ACBE-4C79-BA96-F452B50186EC}">
      <dgm:prSet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4740E0FA-9791-4EE1-BA85-AA32987271E3}" type="sibTrans" cxnId="{A1C645AE-ACBE-4C79-BA96-F452B50186EC}">
      <dgm:prSet custT="1"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F3E16D2D-E838-4D96-A45F-B611B64E5D2E}">
      <dgm:prSet phldrT="[文字]" custT="1"/>
      <dgm:spPr/>
      <dgm:t>
        <a:bodyPr/>
        <a:lstStyle/>
        <a:p>
          <a:r>
            <a:rPr lang="zh-TW" altLang="en-US" sz="2400" baseline="0" dirty="0">
              <a:latin typeface="Calibri" panose="020F0502020204030204" pitchFamily="34" charset="0"/>
              <a:ea typeface="標楷體" panose="03000509000000000000" pitchFamily="65" charset="-120"/>
            </a:rPr>
            <a:t>訓練模型</a:t>
          </a:r>
        </a:p>
      </dgm:t>
    </dgm:pt>
    <dgm:pt modelId="{CAA5977C-B5F3-4111-BDD4-FD773FD403D6}" type="parTrans" cxnId="{DDE5118E-1069-4EF1-BB6D-2D5920FB3F3F}">
      <dgm:prSet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581972EA-1202-4E2C-A53E-7C6C9866BE21}" type="sibTrans" cxnId="{DDE5118E-1069-4EF1-BB6D-2D5920FB3F3F}">
      <dgm:prSet custT="1"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3D97EB40-E150-43E4-8264-C3C63F12F4AF}">
      <dgm:prSet phldrT="[文字]" custT="1"/>
      <dgm:spPr/>
      <dgm:t>
        <a:bodyPr/>
        <a:lstStyle/>
        <a:p>
          <a:r>
            <a:rPr lang="zh-TW" altLang="en-US" sz="2400" baseline="0" dirty="0">
              <a:latin typeface="Calibri" panose="020F0502020204030204" pitchFamily="34" charset="0"/>
              <a:ea typeface="標楷體" panose="03000509000000000000" pitchFamily="65" charset="-120"/>
            </a:rPr>
            <a:t>模型測試</a:t>
          </a:r>
          <a:endParaRPr lang="en-US" altLang="zh-TW" sz="2400" baseline="0" dirty="0">
            <a:latin typeface="Calibri" panose="020F0502020204030204" pitchFamily="34" charset="0"/>
            <a:ea typeface="標楷體" panose="03000509000000000000" pitchFamily="65" charset="-120"/>
          </a:endParaRPr>
        </a:p>
        <a:p>
          <a:r>
            <a:rPr lang="zh-TW" altLang="en-US" sz="2400" baseline="0" dirty="0">
              <a:latin typeface="Calibri" panose="020F0502020204030204" pitchFamily="34" charset="0"/>
              <a:ea typeface="標楷體" panose="03000509000000000000" pitchFamily="65" charset="-120"/>
            </a:rPr>
            <a:t>調整參數</a:t>
          </a:r>
        </a:p>
      </dgm:t>
    </dgm:pt>
    <dgm:pt modelId="{75042B5B-0679-4D49-8C34-0A342709EEC7}" type="parTrans" cxnId="{4AEF39F7-E71A-473B-A7E0-C9C246EB4C5D}">
      <dgm:prSet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66A5D622-6F2E-4CCF-98CC-4F03EB448D48}" type="sibTrans" cxnId="{4AEF39F7-E71A-473B-A7E0-C9C246EB4C5D}">
      <dgm:prSet custT="1"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536404AA-4867-424C-9749-B57DDC24A76C}">
      <dgm:prSet phldrT="[文字]" custT="1"/>
      <dgm:spPr/>
      <dgm:t>
        <a:bodyPr/>
        <a:lstStyle/>
        <a:p>
          <a:r>
            <a:rPr lang="zh-TW" altLang="en-US" sz="2400" baseline="0" dirty="0">
              <a:latin typeface="Calibri" panose="020F0502020204030204" pitchFamily="34" charset="0"/>
              <a:ea typeface="標楷體" panose="03000509000000000000" pitchFamily="65" charset="-120"/>
            </a:rPr>
            <a:t>模型部屬</a:t>
          </a:r>
        </a:p>
      </dgm:t>
    </dgm:pt>
    <dgm:pt modelId="{A60414DF-1B04-4E18-812F-5BECC711CDE7}" type="parTrans" cxnId="{63492CF5-6030-4195-872D-28DC38B5CA57}">
      <dgm:prSet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27B54D86-F9E5-4B52-B7E7-C1B3E4AFE237}" type="sibTrans" cxnId="{63492CF5-6030-4195-872D-28DC38B5CA57}">
      <dgm:prSet custT="1"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80EE0BE2-7787-46C6-9E39-CA9DBE90AE37}">
      <dgm:prSet phldrT="[文字]" custT="1"/>
      <dgm:spPr/>
      <dgm:t>
        <a:bodyPr/>
        <a:lstStyle/>
        <a:p>
          <a:r>
            <a:rPr lang="zh-TW" altLang="en-US" sz="2400" baseline="0" dirty="0">
              <a:latin typeface="Calibri" panose="020F0502020204030204" pitchFamily="34" charset="0"/>
              <a:ea typeface="標楷體" panose="03000509000000000000" pitchFamily="65" charset="-120"/>
            </a:rPr>
            <a:t>預測風險</a:t>
          </a:r>
        </a:p>
      </dgm:t>
    </dgm:pt>
    <dgm:pt modelId="{A5E31C5C-791A-4C3D-8A46-59D3B06B591D}" type="parTrans" cxnId="{87E766FE-58A0-43C3-8819-4F0A9D824532}">
      <dgm:prSet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1FCA8363-9642-43B7-8C11-D65C49CD1F14}" type="sibTrans" cxnId="{87E766FE-58A0-43C3-8819-4F0A9D824532}">
      <dgm:prSet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D2B61DC5-3437-45D1-84D4-662A840A4944}" type="pres">
      <dgm:prSet presAssocID="{80AF184A-22E2-4E48-9262-8BDE4DDD3E5D}" presName="diagram" presStyleCnt="0">
        <dgm:presLayoutVars>
          <dgm:dir/>
          <dgm:resizeHandles val="exact"/>
        </dgm:presLayoutVars>
      </dgm:prSet>
      <dgm:spPr/>
    </dgm:pt>
    <dgm:pt modelId="{548C6355-EABF-4923-98C4-4E0EBDE66381}" type="pres">
      <dgm:prSet presAssocID="{71471606-C446-4F54-AF49-DA516A468735}" presName="node" presStyleLbl="node1" presStyleIdx="0" presStyleCnt="8">
        <dgm:presLayoutVars>
          <dgm:bulletEnabled val="1"/>
        </dgm:presLayoutVars>
      </dgm:prSet>
      <dgm:spPr/>
    </dgm:pt>
    <dgm:pt modelId="{BFE3CC97-033E-4410-9CBB-E35E484CC458}" type="pres">
      <dgm:prSet presAssocID="{AB6FD744-8790-48A9-B58B-29CF153ADDEB}" presName="sibTrans" presStyleLbl="sibTrans2D1" presStyleIdx="0" presStyleCnt="7"/>
      <dgm:spPr/>
    </dgm:pt>
    <dgm:pt modelId="{70169014-7D6C-489F-9BE9-0366804E1550}" type="pres">
      <dgm:prSet presAssocID="{AB6FD744-8790-48A9-B58B-29CF153ADDEB}" presName="connectorText" presStyleLbl="sibTrans2D1" presStyleIdx="0" presStyleCnt="7"/>
      <dgm:spPr/>
    </dgm:pt>
    <dgm:pt modelId="{E9549734-0E2A-4519-A12C-B71FF7BA7491}" type="pres">
      <dgm:prSet presAssocID="{27875FD3-F73C-4414-8C22-C05C6704DC74}" presName="node" presStyleLbl="node1" presStyleIdx="1" presStyleCnt="8">
        <dgm:presLayoutVars>
          <dgm:bulletEnabled val="1"/>
        </dgm:presLayoutVars>
      </dgm:prSet>
      <dgm:spPr/>
    </dgm:pt>
    <dgm:pt modelId="{980216D9-D259-41BC-81E7-DD8AA7306A64}" type="pres">
      <dgm:prSet presAssocID="{BB6853A5-14B8-4123-98FE-800ACD375D3B}" presName="sibTrans" presStyleLbl="sibTrans2D1" presStyleIdx="1" presStyleCnt="7"/>
      <dgm:spPr/>
    </dgm:pt>
    <dgm:pt modelId="{2996428B-B42C-40E2-B2E9-6620072A51FE}" type="pres">
      <dgm:prSet presAssocID="{BB6853A5-14B8-4123-98FE-800ACD375D3B}" presName="connectorText" presStyleLbl="sibTrans2D1" presStyleIdx="1" presStyleCnt="7"/>
      <dgm:spPr/>
    </dgm:pt>
    <dgm:pt modelId="{675E61C6-CE38-4FCE-A7E4-1C552F70B8A4}" type="pres">
      <dgm:prSet presAssocID="{6FEF2E2C-66A5-4263-802D-8224BE5707E3}" presName="node" presStyleLbl="node1" presStyleIdx="2" presStyleCnt="8">
        <dgm:presLayoutVars>
          <dgm:bulletEnabled val="1"/>
        </dgm:presLayoutVars>
      </dgm:prSet>
      <dgm:spPr/>
    </dgm:pt>
    <dgm:pt modelId="{0BAD398B-6536-43E1-92C7-F0045B9D78F9}" type="pres">
      <dgm:prSet presAssocID="{A5295EB8-C14B-4DC6-809C-F2AB9E83BB91}" presName="sibTrans" presStyleLbl="sibTrans2D1" presStyleIdx="2" presStyleCnt="7"/>
      <dgm:spPr/>
    </dgm:pt>
    <dgm:pt modelId="{0B7E5E15-7688-40E6-8B9B-03BDF60FDA5C}" type="pres">
      <dgm:prSet presAssocID="{A5295EB8-C14B-4DC6-809C-F2AB9E83BB91}" presName="connectorText" presStyleLbl="sibTrans2D1" presStyleIdx="2" presStyleCnt="7"/>
      <dgm:spPr/>
    </dgm:pt>
    <dgm:pt modelId="{2B5CD8E1-8AAE-4FF2-B1EF-E5E9D9964662}" type="pres">
      <dgm:prSet presAssocID="{FEE001FC-92CA-479D-9139-B2AAD08A2C51}" presName="node" presStyleLbl="node1" presStyleIdx="3" presStyleCnt="8">
        <dgm:presLayoutVars>
          <dgm:bulletEnabled val="1"/>
        </dgm:presLayoutVars>
      </dgm:prSet>
      <dgm:spPr/>
    </dgm:pt>
    <dgm:pt modelId="{3410659D-35A1-43F5-A4FB-3889DBB00C4B}" type="pres">
      <dgm:prSet presAssocID="{4740E0FA-9791-4EE1-BA85-AA32987271E3}" presName="sibTrans" presStyleLbl="sibTrans2D1" presStyleIdx="3" presStyleCnt="7"/>
      <dgm:spPr/>
    </dgm:pt>
    <dgm:pt modelId="{BE3006FD-EE76-4650-AFE1-A0AC4347E1E6}" type="pres">
      <dgm:prSet presAssocID="{4740E0FA-9791-4EE1-BA85-AA32987271E3}" presName="connectorText" presStyleLbl="sibTrans2D1" presStyleIdx="3" presStyleCnt="7"/>
      <dgm:spPr/>
    </dgm:pt>
    <dgm:pt modelId="{B8402448-9937-48F8-A614-981CB172C25E}" type="pres">
      <dgm:prSet presAssocID="{F3E16D2D-E838-4D96-A45F-B611B64E5D2E}" presName="node" presStyleLbl="node1" presStyleIdx="4" presStyleCnt="8">
        <dgm:presLayoutVars>
          <dgm:bulletEnabled val="1"/>
        </dgm:presLayoutVars>
      </dgm:prSet>
      <dgm:spPr/>
    </dgm:pt>
    <dgm:pt modelId="{9596B815-AAF3-4964-A9DE-E550C0BA8B7A}" type="pres">
      <dgm:prSet presAssocID="{581972EA-1202-4E2C-A53E-7C6C9866BE21}" presName="sibTrans" presStyleLbl="sibTrans2D1" presStyleIdx="4" presStyleCnt="7"/>
      <dgm:spPr/>
    </dgm:pt>
    <dgm:pt modelId="{A2BCC556-2658-4C28-9D0D-CBBB93942AEC}" type="pres">
      <dgm:prSet presAssocID="{581972EA-1202-4E2C-A53E-7C6C9866BE21}" presName="connectorText" presStyleLbl="sibTrans2D1" presStyleIdx="4" presStyleCnt="7"/>
      <dgm:spPr/>
    </dgm:pt>
    <dgm:pt modelId="{30BC938B-3E66-4976-B8B9-E56458EC82F5}" type="pres">
      <dgm:prSet presAssocID="{3D97EB40-E150-43E4-8264-C3C63F12F4AF}" presName="node" presStyleLbl="node1" presStyleIdx="5" presStyleCnt="8">
        <dgm:presLayoutVars>
          <dgm:bulletEnabled val="1"/>
        </dgm:presLayoutVars>
      </dgm:prSet>
      <dgm:spPr/>
    </dgm:pt>
    <dgm:pt modelId="{27B75017-B9CC-44C1-B792-52D349380910}" type="pres">
      <dgm:prSet presAssocID="{66A5D622-6F2E-4CCF-98CC-4F03EB448D48}" presName="sibTrans" presStyleLbl="sibTrans2D1" presStyleIdx="5" presStyleCnt="7"/>
      <dgm:spPr/>
    </dgm:pt>
    <dgm:pt modelId="{3D374605-598C-48EC-BA10-03FE4B82D3EE}" type="pres">
      <dgm:prSet presAssocID="{66A5D622-6F2E-4CCF-98CC-4F03EB448D48}" presName="connectorText" presStyleLbl="sibTrans2D1" presStyleIdx="5" presStyleCnt="7"/>
      <dgm:spPr/>
    </dgm:pt>
    <dgm:pt modelId="{924BE55C-5ACC-4AF2-9D33-E7DB7E7A6DE9}" type="pres">
      <dgm:prSet presAssocID="{536404AA-4867-424C-9749-B57DDC24A76C}" presName="node" presStyleLbl="node1" presStyleIdx="6" presStyleCnt="8">
        <dgm:presLayoutVars>
          <dgm:bulletEnabled val="1"/>
        </dgm:presLayoutVars>
      </dgm:prSet>
      <dgm:spPr/>
    </dgm:pt>
    <dgm:pt modelId="{7A701F91-9752-40B7-95D2-4364245F5BB2}" type="pres">
      <dgm:prSet presAssocID="{27B54D86-F9E5-4B52-B7E7-C1B3E4AFE237}" presName="sibTrans" presStyleLbl="sibTrans2D1" presStyleIdx="6" presStyleCnt="7"/>
      <dgm:spPr/>
    </dgm:pt>
    <dgm:pt modelId="{2CB39887-8063-4CAC-B7EB-8DAA4C4C08E7}" type="pres">
      <dgm:prSet presAssocID="{27B54D86-F9E5-4B52-B7E7-C1B3E4AFE237}" presName="connectorText" presStyleLbl="sibTrans2D1" presStyleIdx="6" presStyleCnt="7"/>
      <dgm:spPr/>
    </dgm:pt>
    <dgm:pt modelId="{D4E565AF-A435-4712-B3A4-47C34318A2BB}" type="pres">
      <dgm:prSet presAssocID="{80EE0BE2-7787-46C6-9E39-CA9DBE90AE37}" presName="node" presStyleLbl="node1" presStyleIdx="7" presStyleCnt="8">
        <dgm:presLayoutVars>
          <dgm:bulletEnabled val="1"/>
        </dgm:presLayoutVars>
      </dgm:prSet>
      <dgm:spPr/>
    </dgm:pt>
  </dgm:ptLst>
  <dgm:cxnLst>
    <dgm:cxn modelId="{9FCF3113-85DC-45EC-85C1-E424261A5B50}" type="presOf" srcId="{27875FD3-F73C-4414-8C22-C05C6704DC74}" destId="{E9549734-0E2A-4519-A12C-B71FF7BA7491}" srcOrd="0" destOrd="0" presId="urn:microsoft.com/office/officeart/2005/8/layout/process5"/>
    <dgm:cxn modelId="{6FE0221F-25D3-4F23-AF6F-6883D2787EE2}" type="presOf" srcId="{A5295EB8-C14B-4DC6-809C-F2AB9E83BB91}" destId="{0B7E5E15-7688-40E6-8B9B-03BDF60FDA5C}" srcOrd="1" destOrd="0" presId="urn:microsoft.com/office/officeart/2005/8/layout/process5"/>
    <dgm:cxn modelId="{B0534A2B-E075-49A6-A208-F13C2C972AD8}" type="presOf" srcId="{F3E16D2D-E838-4D96-A45F-B611B64E5D2E}" destId="{B8402448-9937-48F8-A614-981CB172C25E}" srcOrd="0" destOrd="0" presId="urn:microsoft.com/office/officeart/2005/8/layout/process5"/>
    <dgm:cxn modelId="{FEA5F72B-9F47-4323-902C-DE24B4738C5D}" type="presOf" srcId="{581972EA-1202-4E2C-A53E-7C6C9866BE21}" destId="{9596B815-AAF3-4964-A9DE-E550C0BA8B7A}" srcOrd="0" destOrd="0" presId="urn:microsoft.com/office/officeart/2005/8/layout/process5"/>
    <dgm:cxn modelId="{3CCC0134-4B92-4D80-AE04-7CD10DAEF300}" type="presOf" srcId="{80AF184A-22E2-4E48-9262-8BDE4DDD3E5D}" destId="{D2B61DC5-3437-45D1-84D4-662A840A4944}" srcOrd="0" destOrd="0" presId="urn:microsoft.com/office/officeart/2005/8/layout/process5"/>
    <dgm:cxn modelId="{473D823A-C015-4D73-B51F-14281C447E12}" type="presOf" srcId="{66A5D622-6F2E-4CCF-98CC-4F03EB448D48}" destId="{27B75017-B9CC-44C1-B792-52D349380910}" srcOrd="0" destOrd="0" presId="urn:microsoft.com/office/officeart/2005/8/layout/process5"/>
    <dgm:cxn modelId="{D557B840-52FB-45EF-B31B-09B57FB6AC08}" type="presOf" srcId="{AB6FD744-8790-48A9-B58B-29CF153ADDEB}" destId="{BFE3CC97-033E-4410-9CBB-E35E484CC458}" srcOrd="0" destOrd="0" presId="urn:microsoft.com/office/officeart/2005/8/layout/process5"/>
    <dgm:cxn modelId="{2FF98244-C64B-4132-89F9-58F1C2630CD3}" srcId="{80AF184A-22E2-4E48-9262-8BDE4DDD3E5D}" destId="{71471606-C446-4F54-AF49-DA516A468735}" srcOrd="0" destOrd="0" parTransId="{A9638124-A953-4B16-B94D-7E893A282BA1}" sibTransId="{AB6FD744-8790-48A9-B58B-29CF153ADDEB}"/>
    <dgm:cxn modelId="{6B937A48-4304-4A92-8764-CAF251B7059F}" srcId="{80AF184A-22E2-4E48-9262-8BDE4DDD3E5D}" destId="{6FEF2E2C-66A5-4263-802D-8224BE5707E3}" srcOrd="2" destOrd="0" parTransId="{05A591E5-EE3C-4151-9A9C-39745B096CA0}" sibTransId="{A5295EB8-C14B-4DC6-809C-F2AB9E83BB91}"/>
    <dgm:cxn modelId="{94B26A4F-960B-40E1-8FBA-A50987601F53}" type="presOf" srcId="{A5295EB8-C14B-4DC6-809C-F2AB9E83BB91}" destId="{0BAD398B-6536-43E1-92C7-F0045B9D78F9}" srcOrd="0" destOrd="0" presId="urn:microsoft.com/office/officeart/2005/8/layout/process5"/>
    <dgm:cxn modelId="{FD7CB759-AC50-4418-B71C-D72494AD8F19}" type="presOf" srcId="{AB6FD744-8790-48A9-B58B-29CF153ADDEB}" destId="{70169014-7D6C-489F-9BE9-0366804E1550}" srcOrd="1" destOrd="0" presId="urn:microsoft.com/office/officeart/2005/8/layout/process5"/>
    <dgm:cxn modelId="{2E0B8675-EA60-470E-988E-868FF6C78508}" type="presOf" srcId="{3D97EB40-E150-43E4-8264-C3C63F12F4AF}" destId="{30BC938B-3E66-4976-B8B9-E56458EC82F5}" srcOrd="0" destOrd="0" presId="urn:microsoft.com/office/officeart/2005/8/layout/process5"/>
    <dgm:cxn modelId="{30243976-BE62-46CC-AFD6-57649B6D9801}" type="presOf" srcId="{6FEF2E2C-66A5-4263-802D-8224BE5707E3}" destId="{675E61C6-CE38-4FCE-A7E4-1C552F70B8A4}" srcOrd="0" destOrd="0" presId="urn:microsoft.com/office/officeart/2005/8/layout/process5"/>
    <dgm:cxn modelId="{FC976376-5BA9-4E80-8A93-E0237FECC206}" type="presOf" srcId="{4740E0FA-9791-4EE1-BA85-AA32987271E3}" destId="{3410659D-35A1-43F5-A4FB-3889DBB00C4B}" srcOrd="0" destOrd="0" presId="urn:microsoft.com/office/officeart/2005/8/layout/process5"/>
    <dgm:cxn modelId="{0AF39E88-0FC8-4B85-8801-F2547CF258FD}" type="presOf" srcId="{80EE0BE2-7787-46C6-9E39-CA9DBE90AE37}" destId="{D4E565AF-A435-4712-B3A4-47C34318A2BB}" srcOrd="0" destOrd="0" presId="urn:microsoft.com/office/officeart/2005/8/layout/process5"/>
    <dgm:cxn modelId="{CD97318B-C774-4B72-92B4-4E4C32DFBA15}" type="presOf" srcId="{BB6853A5-14B8-4123-98FE-800ACD375D3B}" destId="{2996428B-B42C-40E2-B2E9-6620072A51FE}" srcOrd="1" destOrd="0" presId="urn:microsoft.com/office/officeart/2005/8/layout/process5"/>
    <dgm:cxn modelId="{DDE5118E-1069-4EF1-BB6D-2D5920FB3F3F}" srcId="{80AF184A-22E2-4E48-9262-8BDE4DDD3E5D}" destId="{F3E16D2D-E838-4D96-A45F-B611B64E5D2E}" srcOrd="4" destOrd="0" parTransId="{CAA5977C-B5F3-4111-BDD4-FD773FD403D6}" sibTransId="{581972EA-1202-4E2C-A53E-7C6C9866BE21}"/>
    <dgm:cxn modelId="{964B3690-D915-4206-AB18-80BCAFFC9F45}" type="presOf" srcId="{27B54D86-F9E5-4B52-B7E7-C1B3E4AFE237}" destId="{7A701F91-9752-40B7-95D2-4364245F5BB2}" srcOrd="0" destOrd="0" presId="urn:microsoft.com/office/officeart/2005/8/layout/process5"/>
    <dgm:cxn modelId="{D7E4F494-60C9-48A0-B4BF-65DFF4C301A8}" type="presOf" srcId="{27B54D86-F9E5-4B52-B7E7-C1B3E4AFE237}" destId="{2CB39887-8063-4CAC-B7EB-8DAA4C4C08E7}" srcOrd="1" destOrd="0" presId="urn:microsoft.com/office/officeart/2005/8/layout/process5"/>
    <dgm:cxn modelId="{C3A8FC9A-C94C-43CE-959B-ED70726BA7B5}" type="presOf" srcId="{FEE001FC-92CA-479D-9139-B2AAD08A2C51}" destId="{2B5CD8E1-8AAE-4FF2-B1EF-E5E9D9964662}" srcOrd="0" destOrd="0" presId="urn:microsoft.com/office/officeart/2005/8/layout/process5"/>
    <dgm:cxn modelId="{A1C645AE-ACBE-4C79-BA96-F452B50186EC}" srcId="{80AF184A-22E2-4E48-9262-8BDE4DDD3E5D}" destId="{FEE001FC-92CA-479D-9139-B2AAD08A2C51}" srcOrd="3" destOrd="0" parTransId="{8F22FF64-700A-4C05-B79C-072A5B1ECE62}" sibTransId="{4740E0FA-9791-4EE1-BA85-AA32987271E3}"/>
    <dgm:cxn modelId="{B6DE7AD3-03AF-4DAB-B0E8-280AF7A3C0D1}" srcId="{80AF184A-22E2-4E48-9262-8BDE4DDD3E5D}" destId="{27875FD3-F73C-4414-8C22-C05C6704DC74}" srcOrd="1" destOrd="0" parTransId="{842507FA-9324-4BC7-9950-EA5D71FE7322}" sibTransId="{BB6853A5-14B8-4123-98FE-800ACD375D3B}"/>
    <dgm:cxn modelId="{8FAF56D6-A120-4FF5-975E-642EC137FD5F}" type="presOf" srcId="{66A5D622-6F2E-4CCF-98CC-4F03EB448D48}" destId="{3D374605-598C-48EC-BA10-03FE4B82D3EE}" srcOrd="1" destOrd="0" presId="urn:microsoft.com/office/officeart/2005/8/layout/process5"/>
    <dgm:cxn modelId="{6A8FFBD9-42ED-4C62-AAB3-4DC14E02999D}" type="presOf" srcId="{536404AA-4867-424C-9749-B57DDC24A76C}" destId="{924BE55C-5ACC-4AF2-9D33-E7DB7E7A6DE9}" srcOrd="0" destOrd="0" presId="urn:microsoft.com/office/officeart/2005/8/layout/process5"/>
    <dgm:cxn modelId="{90F102E3-1049-493A-A832-D72C695E10B3}" type="presOf" srcId="{71471606-C446-4F54-AF49-DA516A468735}" destId="{548C6355-EABF-4923-98C4-4E0EBDE66381}" srcOrd="0" destOrd="0" presId="urn:microsoft.com/office/officeart/2005/8/layout/process5"/>
    <dgm:cxn modelId="{27A5C8E7-89E1-4C48-92B7-5F077B20BCB8}" type="presOf" srcId="{4740E0FA-9791-4EE1-BA85-AA32987271E3}" destId="{BE3006FD-EE76-4650-AFE1-A0AC4347E1E6}" srcOrd="1" destOrd="0" presId="urn:microsoft.com/office/officeart/2005/8/layout/process5"/>
    <dgm:cxn modelId="{845A60F2-5361-4329-9C95-16D30F4706DB}" type="presOf" srcId="{581972EA-1202-4E2C-A53E-7C6C9866BE21}" destId="{A2BCC556-2658-4C28-9D0D-CBBB93942AEC}" srcOrd="1" destOrd="0" presId="urn:microsoft.com/office/officeart/2005/8/layout/process5"/>
    <dgm:cxn modelId="{63492CF5-6030-4195-872D-28DC38B5CA57}" srcId="{80AF184A-22E2-4E48-9262-8BDE4DDD3E5D}" destId="{536404AA-4867-424C-9749-B57DDC24A76C}" srcOrd="6" destOrd="0" parTransId="{A60414DF-1B04-4E18-812F-5BECC711CDE7}" sibTransId="{27B54D86-F9E5-4B52-B7E7-C1B3E4AFE237}"/>
    <dgm:cxn modelId="{EA41AAF5-6FAF-44A1-B86F-74EAB274F282}" type="presOf" srcId="{BB6853A5-14B8-4123-98FE-800ACD375D3B}" destId="{980216D9-D259-41BC-81E7-DD8AA7306A64}" srcOrd="0" destOrd="0" presId="urn:microsoft.com/office/officeart/2005/8/layout/process5"/>
    <dgm:cxn modelId="{4AEF39F7-E71A-473B-A7E0-C9C246EB4C5D}" srcId="{80AF184A-22E2-4E48-9262-8BDE4DDD3E5D}" destId="{3D97EB40-E150-43E4-8264-C3C63F12F4AF}" srcOrd="5" destOrd="0" parTransId="{75042B5B-0679-4D49-8C34-0A342709EEC7}" sibTransId="{66A5D622-6F2E-4CCF-98CC-4F03EB448D48}"/>
    <dgm:cxn modelId="{87E766FE-58A0-43C3-8819-4F0A9D824532}" srcId="{80AF184A-22E2-4E48-9262-8BDE4DDD3E5D}" destId="{80EE0BE2-7787-46C6-9E39-CA9DBE90AE37}" srcOrd="7" destOrd="0" parTransId="{A5E31C5C-791A-4C3D-8A46-59D3B06B591D}" sibTransId="{1FCA8363-9642-43B7-8C11-D65C49CD1F14}"/>
    <dgm:cxn modelId="{7130BC9E-92A8-4EDC-9FF4-3D9F48212001}" type="presParOf" srcId="{D2B61DC5-3437-45D1-84D4-662A840A4944}" destId="{548C6355-EABF-4923-98C4-4E0EBDE66381}" srcOrd="0" destOrd="0" presId="urn:microsoft.com/office/officeart/2005/8/layout/process5"/>
    <dgm:cxn modelId="{08387865-C6B5-40B5-9256-8798EE70FFB0}" type="presParOf" srcId="{D2B61DC5-3437-45D1-84D4-662A840A4944}" destId="{BFE3CC97-033E-4410-9CBB-E35E484CC458}" srcOrd="1" destOrd="0" presId="urn:microsoft.com/office/officeart/2005/8/layout/process5"/>
    <dgm:cxn modelId="{DCA91D09-86B1-49CF-8B5D-63918BDE098E}" type="presParOf" srcId="{BFE3CC97-033E-4410-9CBB-E35E484CC458}" destId="{70169014-7D6C-489F-9BE9-0366804E1550}" srcOrd="0" destOrd="0" presId="urn:microsoft.com/office/officeart/2005/8/layout/process5"/>
    <dgm:cxn modelId="{7BBC53DB-0347-4E00-8F7D-53EBC399DDB3}" type="presParOf" srcId="{D2B61DC5-3437-45D1-84D4-662A840A4944}" destId="{E9549734-0E2A-4519-A12C-B71FF7BA7491}" srcOrd="2" destOrd="0" presId="urn:microsoft.com/office/officeart/2005/8/layout/process5"/>
    <dgm:cxn modelId="{1080D867-214C-4D72-8071-C65A5F3E9230}" type="presParOf" srcId="{D2B61DC5-3437-45D1-84D4-662A840A4944}" destId="{980216D9-D259-41BC-81E7-DD8AA7306A64}" srcOrd="3" destOrd="0" presId="urn:microsoft.com/office/officeart/2005/8/layout/process5"/>
    <dgm:cxn modelId="{A93135A2-C182-402E-BA88-42669198CD88}" type="presParOf" srcId="{980216D9-D259-41BC-81E7-DD8AA7306A64}" destId="{2996428B-B42C-40E2-B2E9-6620072A51FE}" srcOrd="0" destOrd="0" presId="urn:microsoft.com/office/officeart/2005/8/layout/process5"/>
    <dgm:cxn modelId="{55C42DEC-F5B8-4975-920E-44F65F8DD274}" type="presParOf" srcId="{D2B61DC5-3437-45D1-84D4-662A840A4944}" destId="{675E61C6-CE38-4FCE-A7E4-1C552F70B8A4}" srcOrd="4" destOrd="0" presId="urn:microsoft.com/office/officeart/2005/8/layout/process5"/>
    <dgm:cxn modelId="{8FDEE63F-105F-4813-9F25-0805CA926BF6}" type="presParOf" srcId="{D2B61DC5-3437-45D1-84D4-662A840A4944}" destId="{0BAD398B-6536-43E1-92C7-F0045B9D78F9}" srcOrd="5" destOrd="0" presId="urn:microsoft.com/office/officeart/2005/8/layout/process5"/>
    <dgm:cxn modelId="{E5238003-A52C-4911-8A85-A52FFFCBEF26}" type="presParOf" srcId="{0BAD398B-6536-43E1-92C7-F0045B9D78F9}" destId="{0B7E5E15-7688-40E6-8B9B-03BDF60FDA5C}" srcOrd="0" destOrd="0" presId="urn:microsoft.com/office/officeart/2005/8/layout/process5"/>
    <dgm:cxn modelId="{1DF905FA-55CA-4C6D-9084-E2E2D951BDBF}" type="presParOf" srcId="{D2B61DC5-3437-45D1-84D4-662A840A4944}" destId="{2B5CD8E1-8AAE-4FF2-B1EF-E5E9D9964662}" srcOrd="6" destOrd="0" presId="urn:microsoft.com/office/officeart/2005/8/layout/process5"/>
    <dgm:cxn modelId="{6D4DE63B-6301-4F75-B9D8-F2EF3F212596}" type="presParOf" srcId="{D2B61DC5-3437-45D1-84D4-662A840A4944}" destId="{3410659D-35A1-43F5-A4FB-3889DBB00C4B}" srcOrd="7" destOrd="0" presId="urn:microsoft.com/office/officeart/2005/8/layout/process5"/>
    <dgm:cxn modelId="{7E59F90A-6DFB-4BD2-AC53-9BAE69D91E17}" type="presParOf" srcId="{3410659D-35A1-43F5-A4FB-3889DBB00C4B}" destId="{BE3006FD-EE76-4650-AFE1-A0AC4347E1E6}" srcOrd="0" destOrd="0" presId="urn:microsoft.com/office/officeart/2005/8/layout/process5"/>
    <dgm:cxn modelId="{1488FE36-EBC2-4CD4-B1D7-D8E60EFEE4DD}" type="presParOf" srcId="{D2B61DC5-3437-45D1-84D4-662A840A4944}" destId="{B8402448-9937-48F8-A614-981CB172C25E}" srcOrd="8" destOrd="0" presId="urn:microsoft.com/office/officeart/2005/8/layout/process5"/>
    <dgm:cxn modelId="{A0DB53E8-981C-43A3-9AFD-657FD678E090}" type="presParOf" srcId="{D2B61DC5-3437-45D1-84D4-662A840A4944}" destId="{9596B815-AAF3-4964-A9DE-E550C0BA8B7A}" srcOrd="9" destOrd="0" presId="urn:microsoft.com/office/officeart/2005/8/layout/process5"/>
    <dgm:cxn modelId="{4F65F55F-B08B-48BD-AB5E-3F514887B5E1}" type="presParOf" srcId="{9596B815-AAF3-4964-A9DE-E550C0BA8B7A}" destId="{A2BCC556-2658-4C28-9D0D-CBBB93942AEC}" srcOrd="0" destOrd="0" presId="urn:microsoft.com/office/officeart/2005/8/layout/process5"/>
    <dgm:cxn modelId="{998D4201-C92A-404C-A5F2-ACFC87FFFC8E}" type="presParOf" srcId="{D2B61DC5-3437-45D1-84D4-662A840A4944}" destId="{30BC938B-3E66-4976-B8B9-E56458EC82F5}" srcOrd="10" destOrd="0" presId="urn:microsoft.com/office/officeart/2005/8/layout/process5"/>
    <dgm:cxn modelId="{20839CDA-9194-48E9-BBB1-0AE8EE28283C}" type="presParOf" srcId="{D2B61DC5-3437-45D1-84D4-662A840A4944}" destId="{27B75017-B9CC-44C1-B792-52D349380910}" srcOrd="11" destOrd="0" presId="urn:microsoft.com/office/officeart/2005/8/layout/process5"/>
    <dgm:cxn modelId="{4C43A73E-3017-442E-BB0B-B2795859D992}" type="presParOf" srcId="{27B75017-B9CC-44C1-B792-52D349380910}" destId="{3D374605-598C-48EC-BA10-03FE4B82D3EE}" srcOrd="0" destOrd="0" presId="urn:microsoft.com/office/officeart/2005/8/layout/process5"/>
    <dgm:cxn modelId="{DB4682AC-8D64-41AF-B5B6-48A4BF7C39ED}" type="presParOf" srcId="{D2B61DC5-3437-45D1-84D4-662A840A4944}" destId="{924BE55C-5ACC-4AF2-9D33-E7DB7E7A6DE9}" srcOrd="12" destOrd="0" presId="urn:microsoft.com/office/officeart/2005/8/layout/process5"/>
    <dgm:cxn modelId="{40BA9222-66DA-4187-B797-EE05AAB42C70}" type="presParOf" srcId="{D2B61DC5-3437-45D1-84D4-662A840A4944}" destId="{7A701F91-9752-40B7-95D2-4364245F5BB2}" srcOrd="13" destOrd="0" presId="urn:microsoft.com/office/officeart/2005/8/layout/process5"/>
    <dgm:cxn modelId="{508C045D-9FB2-45A4-BB7C-73851228F04F}" type="presParOf" srcId="{7A701F91-9752-40B7-95D2-4364245F5BB2}" destId="{2CB39887-8063-4CAC-B7EB-8DAA4C4C08E7}" srcOrd="0" destOrd="0" presId="urn:microsoft.com/office/officeart/2005/8/layout/process5"/>
    <dgm:cxn modelId="{217F28AB-D241-415C-878E-60E7CF1C7294}" type="presParOf" srcId="{D2B61DC5-3437-45D1-84D4-662A840A4944}" destId="{D4E565AF-A435-4712-B3A4-47C34318A2BB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734891-C61D-48B7-9160-C51BE8840D3A}" type="doc">
      <dgm:prSet loTypeId="urn:microsoft.com/office/officeart/2005/8/layout/matrix1" loCatId="matrix" qsTypeId="urn:microsoft.com/office/officeart/2005/8/quickstyle/simple2" qsCatId="simple" csTypeId="urn:microsoft.com/office/officeart/2005/8/colors/accent1_1" csCatId="accent1"/>
      <dgm:spPr/>
      <dgm:t>
        <a:bodyPr/>
        <a:lstStyle/>
        <a:p>
          <a:endParaRPr lang="zh-TW" altLang="en-US"/>
        </a:p>
      </dgm:t>
    </dgm:pt>
    <dgm:pt modelId="{7478B602-83CA-4986-8F49-835017542E5E}">
      <dgm:prSet custT="1"/>
      <dgm:spPr/>
      <dgm:t>
        <a:bodyPr/>
        <a:lstStyle/>
        <a:p>
          <a:pPr rtl="0"/>
          <a:r>
            <a:rPr lang="zh-TW" altLang="en-US" sz="3600"/>
            <a:t>知識經濟</a:t>
          </a:r>
        </a:p>
      </dgm:t>
    </dgm:pt>
    <dgm:pt modelId="{096097B0-AB76-4B4C-803B-6E4342DA1A11}" type="parTrans" cxnId="{1F9D833B-4ACC-4E2E-AA78-8D4EB296459D}">
      <dgm:prSet/>
      <dgm:spPr/>
      <dgm:t>
        <a:bodyPr/>
        <a:lstStyle/>
        <a:p>
          <a:endParaRPr lang="zh-TW" altLang="en-US" sz="1800"/>
        </a:p>
      </dgm:t>
    </dgm:pt>
    <dgm:pt modelId="{32F4AA94-CD71-49A9-B41C-0B0FCEACE367}" type="sibTrans" cxnId="{1F9D833B-4ACC-4E2E-AA78-8D4EB296459D}">
      <dgm:prSet/>
      <dgm:spPr/>
      <dgm:t>
        <a:bodyPr/>
        <a:lstStyle/>
        <a:p>
          <a:endParaRPr lang="zh-TW" altLang="en-US" sz="1800"/>
        </a:p>
      </dgm:t>
    </dgm:pt>
    <dgm:pt modelId="{32390D30-7AB4-4F2C-AD98-726FDEB26A17}">
      <dgm:prSet custT="1"/>
      <dgm:spPr/>
      <dgm:t>
        <a:bodyPr/>
        <a:lstStyle/>
        <a:p>
          <a:pPr rtl="0"/>
          <a:r>
            <a:rPr lang="zh-TW" altLang="en-US" sz="3600"/>
            <a:t>以知識為基礎的經濟</a:t>
          </a:r>
        </a:p>
      </dgm:t>
    </dgm:pt>
    <dgm:pt modelId="{8D879FDC-DD3C-418E-A3A3-63E90E637220}" type="parTrans" cxnId="{8FD355EA-AF3C-476E-828A-A66F9A45AF83}">
      <dgm:prSet/>
      <dgm:spPr/>
      <dgm:t>
        <a:bodyPr/>
        <a:lstStyle/>
        <a:p>
          <a:endParaRPr lang="zh-TW" altLang="en-US" sz="1800"/>
        </a:p>
      </dgm:t>
    </dgm:pt>
    <dgm:pt modelId="{40D32D12-81E6-4327-91F3-6AB195AB0433}" type="sibTrans" cxnId="{8FD355EA-AF3C-476E-828A-A66F9A45AF83}">
      <dgm:prSet/>
      <dgm:spPr/>
      <dgm:t>
        <a:bodyPr/>
        <a:lstStyle/>
        <a:p>
          <a:endParaRPr lang="zh-TW" altLang="en-US" sz="1800"/>
        </a:p>
      </dgm:t>
    </dgm:pt>
    <dgm:pt modelId="{0A79357E-5020-4DD5-A285-3FA9BE384E67}">
      <dgm:prSet custT="1"/>
      <dgm:spPr/>
      <dgm:t>
        <a:bodyPr/>
        <a:lstStyle/>
        <a:p>
          <a:pPr algn="l" rtl="0"/>
          <a:r>
            <a:rPr lang="zh-TW" altLang="en-US" sz="3600" dirty="0"/>
            <a:t>知識和資訊的生產、分配、和使用</a:t>
          </a:r>
        </a:p>
      </dgm:t>
    </dgm:pt>
    <dgm:pt modelId="{B3CA5BCE-A2E9-43E4-A999-6A864067B37D}" type="parTrans" cxnId="{7E7AC24B-4B3B-4C0C-A26F-B4D17F7E98F5}">
      <dgm:prSet/>
      <dgm:spPr/>
      <dgm:t>
        <a:bodyPr/>
        <a:lstStyle/>
        <a:p>
          <a:endParaRPr lang="zh-TW" altLang="en-US" sz="1800"/>
        </a:p>
      </dgm:t>
    </dgm:pt>
    <dgm:pt modelId="{03C94AAF-94BC-4CC7-B340-0A0D713E48AC}" type="sibTrans" cxnId="{7E7AC24B-4B3B-4C0C-A26F-B4D17F7E98F5}">
      <dgm:prSet/>
      <dgm:spPr/>
      <dgm:t>
        <a:bodyPr/>
        <a:lstStyle/>
        <a:p>
          <a:endParaRPr lang="zh-TW" altLang="en-US" sz="1800"/>
        </a:p>
      </dgm:t>
    </dgm:pt>
    <dgm:pt modelId="{627441F0-C6B4-49EC-873E-10FFC9FF3D6C}">
      <dgm:prSet custT="1"/>
      <dgm:spPr/>
      <dgm:t>
        <a:bodyPr/>
        <a:lstStyle/>
        <a:p>
          <a:pPr algn="l" rtl="0"/>
          <a:r>
            <a:rPr lang="zh-TW" altLang="en-US" sz="3600" dirty="0"/>
            <a:t>知識成為新資源， 組織的資產</a:t>
          </a:r>
        </a:p>
      </dgm:t>
    </dgm:pt>
    <dgm:pt modelId="{ED79E67E-AAFA-4450-A6E0-12E81FC199EA}" type="parTrans" cxnId="{C2770B9B-308E-44AE-A34F-54FEEA7ED51E}">
      <dgm:prSet/>
      <dgm:spPr/>
      <dgm:t>
        <a:bodyPr/>
        <a:lstStyle/>
        <a:p>
          <a:endParaRPr lang="zh-TW" altLang="en-US" sz="1800"/>
        </a:p>
      </dgm:t>
    </dgm:pt>
    <dgm:pt modelId="{D087F313-4949-4F2C-B7C2-50DE8DFC86B3}" type="sibTrans" cxnId="{C2770B9B-308E-44AE-A34F-54FEEA7ED51E}">
      <dgm:prSet/>
      <dgm:spPr/>
      <dgm:t>
        <a:bodyPr/>
        <a:lstStyle/>
        <a:p>
          <a:endParaRPr lang="zh-TW" altLang="en-US" sz="1800"/>
        </a:p>
      </dgm:t>
    </dgm:pt>
    <dgm:pt modelId="{B7A4539D-122F-491E-AF88-9564D377862E}">
      <dgm:prSet custT="1"/>
      <dgm:spPr/>
      <dgm:t>
        <a:bodyPr/>
        <a:lstStyle/>
        <a:p>
          <a:pPr rtl="0"/>
          <a:r>
            <a:rPr lang="zh-TW" altLang="en-US" sz="3600"/>
            <a:t>企業對知識有效經營</a:t>
          </a:r>
        </a:p>
      </dgm:t>
    </dgm:pt>
    <dgm:pt modelId="{0F39C39D-A7D1-4A14-A130-E285C9AD0B64}" type="parTrans" cxnId="{755BE397-87B6-47DF-B614-2B231D4A68FF}">
      <dgm:prSet/>
      <dgm:spPr/>
      <dgm:t>
        <a:bodyPr/>
        <a:lstStyle/>
        <a:p>
          <a:endParaRPr lang="zh-TW" altLang="en-US" sz="1800"/>
        </a:p>
      </dgm:t>
    </dgm:pt>
    <dgm:pt modelId="{05B945B6-CA24-4B1B-867D-1A80AD9420FB}" type="sibTrans" cxnId="{755BE397-87B6-47DF-B614-2B231D4A68FF}">
      <dgm:prSet/>
      <dgm:spPr/>
      <dgm:t>
        <a:bodyPr/>
        <a:lstStyle/>
        <a:p>
          <a:endParaRPr lang="zh-TW" altLang="en-US" sz="1800"/>
        </a:p>
      </dgm:t>
    </dgm:pt>
    <dgm:pt modelId="{6DE5508C-DE9B-41EA-8FAF-45D76576C7DA}" type="pres">
      <dgm:prSet presAssocID="{AA734891-C61D-48B7-9160-C51BE8840D3A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2DD6DF2-C5D8-43BD-B8F5-3180787B036B}" type="pres">
      <dgm:prSet presAssocID="{AA734891-C61D-48B7-9160-C51BE8840D3A}" presName="matrix" presStyleCnt="0"/>
      <dgm:spPr/>
    </dgm:pt>
    <dgm:pt modelId="{190C35DC-CDA5-499B-965C-2A03241552C0}" type="pres">
      <dgm:prSet presAssocID="{AA734891-C61D-48B7-9160-C51BE8840D3A}" presName="tile1" presStyleLbl="node1" presStyleIdx="0" presStyleCnt="4"/>
      <dgm:spPr/>
    </dgm:pt>
    <dgm:pt modelId="{F957E6B8-8953-4032-A41E-2E1AC41A6E88}" type="pres">
      <dgm:prSet presAssocID="{AA734891-C61D-48B7-9160-C51BE8840D3A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B27ADB4-9797-4376-B4CC-125C659E6AF5}" type="pres">
      <dgm:prSet presAssocID="{AA734891-C61D-48B7-9160-C51BE8840D3A}" presName="tile2" presStyleLbl="node1" presStyleIdx="1" presStyleCnt="4"/>
      <dgm:spPr/>
    </dgm:pt>
    <dgm:pt modelId="{D28D01FD-E4F1-4A4A-A659-93605749773F}" type="pres">
      <dgm:prSet presAssocID="{AA734891-C61D-48B7-9160-C51BE8840D3A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D5F290D-9396-4B65-99AA-ED64B23E6823}" type="pres">
      <dgm:prSet presAssocID="{AA734891-C61D-48B7-9160-C51BE8840D3A}" presName="tile3" presStyleLbl="node1" presStyleIdx="2" presStyleCnt="4"/>
      <dgm:spPr/>
    </dgm:pt>
    <dgm:pt modelId="{BE9C79C6-EC66-4295-BC66-CC1860F12483}" type="pres">
      <dgm:prSet presAssocID="{AA734891-C61D-48B7-9160-C51BE8840D3A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6585308-6626-47B0-99DE-3A00B7079762}" type="pres">
      <dgm:prSet presAssocID="{AA734891-C61D-48B7-9160-C51BE8840D3A}" presName="tile4" presStyleLbl="node1" presStyleIdx="3" presStyleCnt="4"/>
      <dgm:spPr/>
    </dgm:pt>
    <dgm:pt modelId="{AF2126E1-0A86-4FEF-B3B1-E46EAEBB18BC}" type="pres">
      <dgm:prSet presAssocID="{AA734891-C61D-48B7-9160-C51BE8840D3A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5CBEE051-132A-45F0-B994-4F65601ACC6A}" type="pres">
      <dgm:prSet presAssocID="{AA734891-C61D-48B7-9160-C51BE8840D3A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C916CE11-A29F-4B95-82CF-2DEAE64F1726}" type="presOf" srcId="{7478B602-83CA-4986-8F49-835017542E5E}" destId="{5CBEE051-132A-45F0-B994-4F65601ACC6A}" srcOrd="0" destOrd="0" presId="urn:microsoft.com/office/officeart/2005/8/layout/matrix1"/>
    <dgm:cxn modelId="{36069B2C-8676-4AB8-AADD-25C566414602}" type="presOf" srcId="{AA734891-C61D-48B7-9160-C51BE8840D3A}" destId="{6DE5508C-DE9B-41EA-8FAF-45D76576C7DA}" srcOrd="0" destOrd="0" presId="urn:microsoft.com/office/officeart/2005/8/layout/matrix1"/>
    <dgm:cxn modelId="{1F9D833B-4ACC-4E2E-AA78-8D4EB296459D}" srcId="{AA734891-C61D-48B7-9160-C51BE8840D3A}" destId="{7478B602-83CA-4986-8F49-835017542E5E}" srcOrd="0" destOrd="0" parTransId="{096097B0-AB76-4B4C-803B-6E4342DA1A11}" sibTransId="{32F4AA94-CD71-49A9-B41C-0B0FCEACE367}"/>
    <dgm:cxn modelId="{7524CB3E-0531-4091-823C-9DEA6A944EF3}" type="presOf" srcId="{B7A4539D-122F-491E-AF88-9564D377862E}" destId="{AF2126E1-0A86-4FEF-B3B1-E46EAEBB18BC}" srcOrd="1" destOrd="0" presId="urn:microsoft.com/office/officeart/2005/8/layout/matrix1"/>
    <dgm:cxn modelId="{7E7AC24B-4B3B-4C0C-A26F-B4D17F7E98F5}" srcId="{7478B602-83CA-4986-8F49-835017542E5E}" destId="{0A79357E-5020-4DD5-A285-3FA9BE384E67}" srcOrd="1" destOrd="0" parTransId="{B3CA5BCE-A2E9-43E4-A999-6A864067B37D}" sibTransId="{03C94AAF-94BC-4CC7-B340-0A0D713E48AC}"/>
    <dgm:cxn modelId="{3274B48B-D697-4FF6-98D9-EEA0C2271F09}" type="presOf" srcId="{32390D30-7AB4-4F2C-AD98-726FDEB26A17}" destId="{190C35DC-CDA5-499B-965C-2A03241552C0}" srcOrd="0" destOrd="0" presId="urn:microsoft.com/office/officeart/2005/8/layout/matrix1"/>
    <dgm:cxn modelId="{755BE397-87B6-47DF-B614-2B231D4A68FF}" srcId="{7478B602-83CA-4986-8F49-835017542E5E}" destId="{B7A4539D-122F-491E-AF88-9564D377862E}" srcOrd="3" destOrd="0" parTransId="{0F39C39D-A7D1-4A14-A130-E285C9AD0B64}" sibTransId="{05B945B6-CA24-4B1B-867D-1A80AD9420FB}"/>
    <dgm:cxn modelId="{0A4C9B99-12E6-4B11-A517-FD4DD5A3EEE4}" type="presOf" srcId="{0A79357E-5020-4DD5-A285-3FA9BE384E67}" destId="{FB27ADB4-9797-4376-B4CC-125C659E6AF5}" srcOrd="0" destOrd="0" presId="urn:microsoft.com/office/officeart/2005/8/layout/matrix1"/>
    <dgm:cxn modelId="{C2770B9B-308E-44AE-A34F-54FEEA7ED51E}" srcId="{7478B602-83CA-4986-8F49-835017542E5E}" destId="{627441F0-C6B4-49EC-873E-10FFC9FF3D6C}" srcOrd="2" destOrd="0" parTransId="{ED79E67E-AAFA-4450-A6E0-12E81FC199EA}" sibTransId="{D087F313-4949-4F2C-B7C2-50DE8DFC86B3}"/>
    <dgm:cxn modelId="{C571C29E-FFC4-4A9B-9177-7A33E93B8CD6}" type="presOf" srcId="{627441F0-C6B4-49EC-873E-10FFC9FF3D6C}" destId="{1D5F290D-9396-4B65-99AA-ED64B23E6823}" srcOrd="0" destOrd="0" presId="urn:microsoft.com/office/officeart/2005/8/layout/matrix1"/>
    <dgm:cxn modelId="{302A4FA6-570A-4D86-9249-5B4980459B46}" type="presOf" srcId="{627441F0-C6B4-49EC-873E-10FFC9FF3D6C}" destId="{BE9C79C6-EC66-4295-BC66-CC1860F12483}" srcOrd="1" destOrd="0" presId="urn:microsoft.com/office/officeart/2005/8/layout/matrix1"/>
    <dgm:cxn modelId="{990B34B9-B7E5-474E-99F7-72C7BE1EBDF8}" type="presOf" srcId="{0A79357E-5020-4DD5-A285-3FA9BE384E67}" destId="{D28D01FD-E4F1-4A4A-A659-93605749773F}" srcOrd="1" destOrd="0" presId="urn:microsoft.com/office/officeart/2005/8/layout/matrix1"/>
    <dgm:cxn modelId="{4A37C5E1-A379-43C2-B689-CC4515E3D9AB}" type="presOf" srcId="{32390D30-7AB4-4F2C-AD98-726FDEB26A17}" destId="{F957E6B8-8953-4032-A41E-2E1AC41A6E88}" srcOrd="1" destOrd="0" presId="urn:microsoft.com/office/officeart/2005/8/layout/matrix1"/>
    <dgm:cxn modelId="{8FD355EA-AF3C-476E-828A-A66F9A45AF83}" srcId="{7478B602-83CA-4986-8F49-835017542E5E}" destId="{32390D30-7AB4-4F2C-AD98-726FDEB26A17}" srcOrd="0" destOrd="0" parTransId="{8D879FDC-DD3C-418E-A3A3-63E90E637220}" sibTransId="{40D32D12-81E6-4327-91F3-6AB195AB0433}"/>
    <dgm:cxn modelId="{0A2CBBF1-EA58-4175-A92E-11613B598386}" type="presOf" srcId="{B7A4539D-122F-491E-AF88-9564D377862E}" destId="{B6585308-6626-47B0-99DE-3A00B7079762}" srcOrd="0" destOrd="0" presId="urn:microsoft.com/office/officeart/2005/8/layout/matrix1"/>
    <dgm:cxn modelId="{3504AD8E-7773-475A-AAD9-DE658C6E9E10}" type="presParOf" srcId="{6DE5508C-DE9B-41EA-8FAF-45D76576C7DA}" destId="{02DD6DF2-C5D8-43BD-B8F5-3180787B036B}" srcOrd="0" destOrd="0" presId="urn:microsoft.com/office/officeart/2005/8/layout/matrix1"/>
    <dgm:cxn modelId="{BB91BDA7-C7DD-4540-9DA6-D82F96819F12}" type="presParOf" srcId="{02DD6DF2-C5D8-43BD-B8F5-3180787B036B}" destId="{190C35DC-CDA5-499B-965C-2A03241552C0}" srcOrd="0" destOrd="0" presId="urn:microsoft.com/office/officeart/2005/8/layout/matrix1"/>
    <dgm:cxn modelId="{2032A7CA-56DD-4813-94F3-99D151EE3AF9}" type="presParOf" srcId="{02DD6DF2-C5D8-43BD-B8F5-3180787B036B}" destId="{F957E6B8-8953-4032-A41E-2E1AC41A6E88}" srcOrd="1" destOrd="0" presId="urn:microsoft.com/office/officeart/2005/8/layout/matrix1"/>
    <dgm:cxn modelId="{FD83DC95-6776-4384-B837-B3108719999E}" type="presParOf" srcId="{02DD6DF2-C5D8-43BD-B8F5-3180787B036B}" destId="{FB27ADB4-9797-4376-B4CC-125C659E6AF5}" srcOrd="2" destOrd="0" presId="urn:microsoft.com/office/officeart/2005/8/layout/matrix1"/>
    <dgm:cxn modelId="{2A35D195-558D-4D7D-9847-A0C06119DE4C}" type="presParOf" srcId="{02DD6DF2-C5D8-43BD-B8F5-3180787B036B}" destId="{D28D01FD-E4F1-4A4A-A659-93605749773F}" srcOrd="3" destOrd="0" presId="urn:microsoft.com/office/officeart/2005/8/layout/matrix1"/>
    <dgm:cxn modelId="{40072822-C943-41AD-9D4A-95BB5F4F4E93}" type="presParOf" srcId="{02DD6DF2-C5D8-43BD-B8F5-3180787B036B}" destId="{1D5F290D-9396-4B65-99AA-ED64B23E6823}" srcOrd="4" destOrd="0" presId="urn:microsoft.com/office/officeart/2005/8/layout/matrix1"/>
    <dgm:cxn modelId="{92C3DD43-148B-47BE-91D9-69DC1B736556}" type="presParOf" srcId="{02DD6DF2-C5D8-43BD-B8F5-3180787B036B}" destId="{BE9C79C6-EC66-4295-BC66-CC1860F12483}" srcOrd="5" destOrd="0" presId="urn:microsoft.com/office/officeart/2005/8/layout/matrix1"/>
    <dgm:cxn modelId="{55598884-C55D-4F29-B6DA-BE64D7E10A08}" type="presParOf" srcId="{02DD6DF2-C5D8-43BD-B8F5-3180787B036B}" destId="{B6585308-6626-47B0-99DE-3A00B7079762}" srcOrd="6" destOrd="0" presId="urn:microsoft.com/office/officeart/2005/8/layout/matrix1"/>
    <dgm:cxn modelId="{096C7A9D-C074-44B1-95A1-768805501E1C}" type="presParOf" srcId="{02DD6DF2-C5D8-43BD-B8F5-3180787B036B}" destId="{AF2126E1-0A86-4FEF-B3B1-E46EAEBB18BC}" srcOrd="7" destOrd="0" presId="urn:microsoft.com/office/officeart/2005/8/layout/matrix1"/>
    <dgm:cxn modelId="{7BEC8B0E-9D4E-40E1-9D19-BD7000C68906}" type="presParOf" srcId="{6DE5508C-DE9B-41EA-8FAF-45D76576C7DA}" destId="{5CBEE051-132A-45F0-B994-4F65601ACC6A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65D983-44A7-47CA-BDCD-192BC14E8F72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545A3E5A-9C0B-4510-A7AA-2434F5C8B158}">
      <dgm:prSet/>
      <dgm:spPr/>
      <dgm:t>
        <a:bodyPr/>
        <a:lstStyle/>
        <a:p>
          <a:pPr rtl="0"/>
          <a:r>
            <a:rPr lang="zh-TW" dirty="0"/>
            <a:t>高教育知識水準人力需求</a:t>
          </a:r>
        </a:p>
      </dgm:t>
    </dgm:pt>
    <dgm:pt modelId="{DC2FF1C6-B2CC-4C98-BD1E-850EC382FEEB}" type="parTrans" cxnId="{ADDEF0D5-949D-4DFD-83E8-60D09CCFDFA9}">
      <dgm:prSet/>
      <dgm:spPr/>
      <dgm:t>
        <a:bodyPr/>
        <a:lstStyle/>
        <a:p>
          <a:endParaRPr lang="zh-TW" altLang="en-US"/>
        </a:p>
      </dgm:t>
    </dgm:pt>
    <dgm:pt modelId="{B04E1061-96CA-4B2B-845A-43007B891E65}" type="sibTrans" cxnId="{ADDEF0D5-949D-4DFD-83E8-60D09CCFDFA9}">
      <dgm:prSet/>
      <dgm:spPr/>
      <dgm:t>
        <a:bodyPr/>
        <a:lstStyle/>
        <a:p>
          <a:endParaRPr lang="zh-TW" altLang="en-US"/>
        </a:p>
      </dgm:t>
    </dgm:pt>
    <dgm:pt modelId="{10508F31-0425-43BF-A5EF-A271BAF244DA}">
      <dgm:prSet/>
      <dgm:spPr/>
      <dgm:t>
        <a:bodyPr/>
        <a:lstStyle/>
        <a:p>
          <a:pPr rtl="0"/>
          <a:r>
            <a:rPr lang="zh-TW"/>
            <a:t>時間為成功關鍵</a:t>
          </a:r>
        </a:p>
      </dgm:t>
    </dgm:pt>
    <dgm:pt modelId="{61F01E72-1796-4751-9854-C0B6E7A128E4}" type="parTrans" cxnId="{9F39AEBA-C95C-4442-BE94-E76EF87EDA3C}">
      <dgm:prSet/>
      <dgm:spPr/>
      <dgm:t>
        <a:bodyPr/>
        <a:lstStyle/>
        <a:p>
          <a:endParaRPr lang="zh-TW" altLang="en-US"/>
        </a:p>
      </dgm:t>
    </dgm:pt>
    <dgm:pt modelId="{53A4CA92-7C6D-42C0-870C-FBD0869EBABF}" type="sibTrans" cxnId="{9F39AEBA-C95C-4442-BE94-E76EF87EDA3C}">
      <dgm:prSet/>
      <dgm:spPr/>
      <dgm:t>
        <a:bodyPr/>
        <a:lstStyle/>
        <a:p>
          <a:endParaRPr lang="zh-TW" altLang="en-US"/>
        </a:p>
      </dgm:t>
    </dgm:pt>
    <dgm:pt modelId="{0DB27004-4AC5-46E6-A8D7-F69681D110B6}">
      <dgm:prSet/>
      <dgm:spPr/>
      <dgm:t>
        <a:bodyPr/>
        <a:lstStyle/>
        <a:p>
          <a:pPr rtl="0"/>
          <a:r>
            <a:rPr lang="zh-TW"/>
            <a:t>「小而快」 組織型態</a:t>
          </a:r>
        </a:p>
      </dgm:t>
    </dgm:pt>
    <dgm:pt modelId="{471C468B-E626-4B20-A0CE-F38E81480316}" type="parTrans" cxnId="{EC00C71E-65C3-463D-8EA4-E665E6091DEC}">
      <dgm:prSet/>
      <dgm:spPr/>
      <dgm:t>
        <a:bodyPr/>
        <a:lstStyle/>
        <a:p>
          <a:endParaRPr lang="zh-TW" altLang="en-US"/>
        </a:p>
      </dgm:t>
    </dgm:pt>
    <dgm:pt modelId="{BEB5624C-B708-4024-B339-76571308EA96}" type="sibTrans" cxnId="{EC00C71E-65C3-463D-8EA4-E665E6091DEC}">
      <dgm:prSet/>
      <dgm:spPr/>
      <dgm:t>
        <a:bodyPr/>
        <a:lstStyle/>
        <a:p>
          <a:endParaRPr lang="zh-TW" altLang="en-US"/>
        </a:p>
      </dgm:t>
    </dgm:pt>
    <dgm:pt modelId="{4E5ABF3A-ECC6-4BD4-B6A9-026A51374BF3}">
      <dgm:prSet/>
      <dgm:spPr/>
      <dgm:t>
        <a:bodyPr/>
        <a:lstStyle/>
        <a:p>
          <a:pPr rtl="0"/>
          <a:r>
            <a:rPr lang="zh-TW" dirty="0"/>
            <a:t>消費選擇多元化</a:t>
          </a:r>
        </a:p>
      </dgm:t>
    </dgm:pt>
    <dgm:pt modelId="{6C977650-859B-4ED1-9181-AEEC9B1337CE}" type="parTrans" cxnId="{3875538A-33DC-49B7-9C4E-007A86F9B569}">
      <dgm:prSet/>
      <dgm:spPr/>
      <dgm:t>
        <a:bodyPr/>
        <a:lstStyle/>
        <a:p>
          <a:endParaRPr lang="zh-TW" altLang="en-US"/>
        </a:p>
      </dgm:t>
    </dgm:pt>
    <dgm:pt modelId="{3E5A6AC9-4C6D-4BEF-B008-822152D7570F}" type="sibTrans" cxnId="{3875538A-33DC-49B7-9C4E-007A86F9B569}">
      <dgm:prSet/>
      <dgm:spPr/>
      <dgm:t>
        <a:bodyPr/>
        <a:lstStyle/>
        <a:p>
          <a:endParaRPr lang="zh-TW" altLang="en-US"/>
        </a:p>
      </dgm:t>
    </dgm:pt>
    <dgm:pt modelId="{25734E9A-7A70-4B23-8B8C-CE5D042D5AB9}">
      <dgm:prSet/>
      <dgm:spPr/>
      <dgm:t>
        <a:bodyPr/>
        <a:lstStyle/>
        <a:p>
          <a:pPr rtl="0"/>
          <a:r>
            <a:rPr lang="zh-TW"/>
            <a:t>企業間關係「既合作又競 爭」</a:t>
          </a:r>
        </a:p>
      </dgm:t>
    </dgm:pt>
    <dgm:pt modelId="{F4611406-A581-4611-BC5D-E9F0F1C19B7F}" type="parTrans" cxnId="{1F652B89-354C-40D0-8B56-B635D97EF11C}">
      <dgm:prSet/>
      <dgm:spPr/>
      <dgm:t>
        <a:bodyPr/>
        <a:lstStyle/>
        <a:p>
          <a:endParaRPr lang="zh-TW" altLang="en-US"/>
        </a:p>
      </dgm:t>
    </dgm:pt>
    <dgm:pt modelId="{0E48209A-002C-4EF9-9211-742D9CFE240F}" type="sibTrans" cxnId="{1F652B89-354C-40D0-8B56-B635D97EF11C}">
      <dgm:prSet/>
      <dgm:spPr/>
      <dgm:t>
        <a:bodyPr/>
        <a:lstStyle/>
        <a:p>
          <a:endParaRPr lang="zh-TW" altLang="en-US"/>
        </a:p>
      </dgm:t>
    </dgm:pt>
    <dgm:pt modelId="{075408EB-82FC-41DD-BA2F-B1208C6AE561}">
      <dgm:prSet/>
      <dgm:spPr/>
      <dgm:t>
        <a:bodyPr/>
        <a:lstStyle/>
        <a:p>
          <a:pPr rtl="0"/>
          <a:r>
            <a:rPr lang="zh-TW"/>
            <a:t>激烈的商業競爭</a:t>
          </a:r>
        </a:p>
      </dgm:t>
    </dgm:pt>
    <dgm:pt modelId="{5FA5AE15-73A5-401D-96DF-419F75B18EA1}" type="parTrans" cxnId="{5CAEA766-02F4-45AE-BF75-AF3D2F1926E6}">
      <dgm:prSet/>
      <dgm:spPr/>
      <dgm:t>
        <a:bodyPr/>
        <a:lstStyle/>
        <a:p>
          <a:endParaRPr lang="zh-TW" altLang="en-US"/>
        </a:p>
      </dgm:t>
    </dgm:pt>
    <dgm:pt modelId="{3CB74DF3-7A3C-4087-8EA2-CA0262502B00}" type="sibTrans" cxnId="{5CAEA766-02F4-45AE-BF75-AF3D2F1926E6}">
      <dgm:prSet/>
      <dgm:spPr/>
      <dgm:t>
        <a:bodyPr/>
        <a:lstStyle/>
        <a:p>
          <a:endParaRPr lang="zh-TW" altLang="en-US"/>
        </a:p>
      </dgm:t>
    </dgm:pt>
    <dgm:pt modelId="{FAB8A09E-F731-4F8C-AD53-8B04D1ABEB80}">
      <dgm:prSet/>
      <dgm:spPr/>
      <dgm:t>
        <a:bodyPr/>
        <a:lstStyle/>
        <a:p>
          <a:pPr rtl="0"/>
          <a:r>
            <a:rPr lang="zh-TW" dirty="0"/>
            <a:t>國外資源投資</a:t>
          </a:r>
        </a:p>
      </dgm:t>
    </dgm:pt>
    <dgm:pt modelId="{58FEFD59-FB8A-4B39-8EFF-E8EB7147168F}" type="parTrans" cxnId="{41FD6A88-1D02-477A-86CA-DBEC8CE230BE}">
      <dgm:prSet/>
      <dgm:spPr/>
      <dgm:t>
        <a:bodyPr/>
        <a:lstStyle/>
        <a:p>
          <a:endParaRPr lang="zh-TW" altLang="en-US"/>
        </a:p>
      </dgm:t>
    </dgm:pt>
    <dgm:pt modelId="{0090D426-2975-4943-AE59-D7BFB5088F36}" type="sibTrans" cxnId="{41FD6A88-1D02-477A-86CA-DBEC8CE230BE}">
      <dgm:prSet/>
      <dgm:spPr/>
      <dgm:t>
        <a:bodyPr/>
        <a:lstStyle/>
        <a:p>
          <a:endParaRPr lang="zh-TW" altLang="en-US"/>
        </a:p>
      </dgm:t>
    </dgm:pt>
    <dgm:pt modelId="{A5AF7B2B-3728-4F51-AEBA-0A4562131589}">
      <dgm:prSet/>
      <dgm:spPr/>
      <dgm:t>
        <a:bodyPr/>
        <a:lstStyle/>
        <a:p>
          <a:pPr rtl="0"/>
          <a:r>
            <a:rPr lang="zh-TW" dirty="0"/>
            <a:t>全球化</a:t>
          </a:r>
          <a:r>
            <a:rPr lang="zh-TW" altLang="zh-TW" dirty="0"/>
            <a:t>競爭</a:t>
          </a:r>
          <a:endParaRPr lang="zh-TW" dirty="0"/>
        </a:p>
      </dgm:t>
    </dgm:pt>
    <dgm:pt modelId="{8E2D1892-F3C0-4430-BD0C-2B8228AAF158}" type="parTrans" cxnId="{25C53B51-951F-42DA-94FE-9B07D010A18E}">
      <dgm:prSet/>
      <dgm:spPr/>
      <dgm:t>
        <a:bodyPr/>
        <a:lstStyle/>
        <a:p>
          <a:endParaRPr lang="zh-TW" altLang="en-US"/>
        </a:p>
      </dgm:t>
    </dgm:pt>
    <dgm:pt modelId="{F4086493-4048-4239-808C-8D78078B3311}" type="sibTrans" cxnId="{25C53B51-951F-42DA-94FE-9B07D010A18E}">
      <dgm:prSet/>
      <dgm:spPr/>
      <dgm:t>
        <a:bodyPr/>
        <a:lstStyle/>
        <a:p>
          <a:endParaRPr lang="zh-TW" altLang="en-US"/>
        </a:p>
      </dgm:t>
    </dgm:pt>
    <dgm:pt modelId="{613085E9-E912-4A1C-B064-E6A7644A1B27}" type="pres">
      <dgm:prSet presAssocID="{8565D983-44A7-47CA-BDCD-192BC14E8F72}" presName="Name0" presStyleCnt="0">
        <dgm:presLayoutVars>
          <dgm:dir/>
          <dgm:resizeHandles val="exact"/>
        </dgm:presLayoutVars>
      </dgm:prSet>
      <dgm:spPr/>
    </dgm:pt>
    <dgm:pt modelId="{EB65F12B-5234-4E09-8E9F-448446F9DFAE}" type="pres">
      <dgm:prSet presAssocID="{545A3E5A-9C0B-4510-A7AA-2434F5C8B158}" presName="composite" presStyleCnt="0"/>
      <dgm:spPr/>
    </dgm:pt>
    <dgm:pt modelId="{2316DBCD-D787-41FA-B92D-9A31EA998086}" type="pres">
      <dgm:prSet presAssocID="{545A3E5A-9C0B-4510-A7AA-2434F5C8B158}" presName="rect1" presStyleLbl="trAlignAcc1" presStyleIdx="0" presStyleCnt="8">
        <dgm:presLayoutVars>
          <dgm:bulletEnabled val="1"/>
        </dgm:presLayoutVars>
      </dgm:prSet>
      <dgm:spPr/>
    </dgm:pt>
    <dgm:pt modelId="{FA88D43F-9006-441E-BD6B-69E6F345FAA4}" type="pres">
      <dgm:prSet presAssocID="{545A3E5A-9C0B-4510-A7AA-2434F5C8B158}" presName="rect2" presStyleLbl="fgImgPlace1" presStyleIdx="0" presStyleCnt="8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  <a:ln>
          <a:solidFill>
            <a:srgbClr val="C00000"/>
          </a:solidFill>
        </a:ln>
      </dgm:spPr>
    </dgm:pt>
    <dgm:pt modelId="{DFCBBD72-F0E8-437D-8661-B6594F64FDD1}" type="pres">
      <dgm:prSet presAssocID="{B04E1061-96CA-4B2B-845A-43007B891E65}" presName="sibTrans" presStyleCnt="0"/>
      <dgm:spPr/>
    </dgm:pt>
    <dgm:pt modelId="{B9E30E2C-2896-4672-A1C4-8C4720D8565F}" type="pres">
      <dgm:prSet presAssocID="{10508F31-0425-43BF-A5EF-A271BAF244DA}" presName="composite" presStyleCnt="0"/>
      <dgm:spPr/>
    </dgm:pt>
    <dgm:pt modelId="{AF7F3414-D5D3-45EC-9823-A2BBA51F25E2}" type="pres">
      <dgm:prSet presAssocID="{10508F31-0425-43BF-A5EF-A271BAF244DA}" presName="rect1" presStyleLbl="trAlignAcc1" presStyleIdx="1" presStyleCnt="8">
        <dgm:presLayoutVars>
          <dgm:bulletEnabled val="1"/>
        </dgm:presLayoutVars>
      </dgm:prSet>
      <dgm:spPr/>
    </dgm:pt>
    <dgm:pt modelId="{197ED34D-50E5-4FFF-A2DC-673D3E796E80}" type="pres">
      <dgm:prSet presAssocID="{10508F31-0425-43BF-A5EF-A271BAF244DA}" presName="rect2" presStyleLbl="fgImgPlace1" presStyleIdx="1" presStyleCnt="8"/>
      <dgm:spPr>
        <a:blipFill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2000" r="-62000"/>
          </a:stretch>
        </a:blipFill>
        <a:ln>
          <a:solidFill>
            <a:srgbClr val="C00000"/>
          </a:solidFill>
        </a:ln>
      </dgm:spPr>
    </dgm:pt>
    <dgm:pt modelId="{696D84C7-8955-41A6-BA7B-A905EDCED4BD}" type="pres">
      <dgm:prSet presAssocID="{53A4CA92-7C6D-42C0-870C-FBD0869EBABF}" presName="sibTrans" presStyleCnt="0"/>
      <dgm:spPr/>
    </dgm:pt>
    <dgm:pt modelId="{1B2288B2-8FAC-49AF-B3C1-82EBB166999F}" type="pres">
      <dgm:prSet presAssocID="{0DB27004-4AC5-46E6-A8D7-F69681D110B6}" presName="composite" presStyleCnt="0"/>
      <dgm:spPr/>
    </dgm:pt>
    <dgm:pt modelId="{2B4C4952-8EAF-427A-AAEB-CA444246765E}" type="pres">
      <dgm:prSet presAssocID="{0DB27004-4AC5-46E6-A8D7-F69681D110B6}" presName="rect1" presStyleLbl="trAlignAcc1" presStyleIdx="2" presStyleCnt="8">
        <dgm:presLayoutVars>
          <dgm:bulletEnabled val="1"/>
        </dgm:presLayoutVars>
      </dgm:prSet>
      <dgm:spPr/>
    </dgm:pt>
    <dgm:pt modelId="{8784464E-EDE4-4632-A2C9-2A8362143DAC}" type="pres">
      <dgm:prSet presAssocID="{0DB27004-4AC5-46E6-A8D7-F69681D110B6}" presName="rect2" presStyleLbl="fgImgPlace1" presStyleIdx="2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>
          <a:solidFill>
            <a:srgbClr val="C00000"/>
          </a:solidFill>
        </a:ln>
      </dgm:spPr>
    </dgm:pt>
    <dgm:pt modelId="{49B80389-2190-47DA-BDDF-10FFC125636E}" type="pres">
      <dgm:prSet presAssocID="{BEB5624C-B708-4024-B339-76571308EA96}" presName="sibTrans" presStyleCnt="0"/>
      <dgm:spPr/>
    </dgm:pt>
    <dgm:pt modelId="{092A5707-1012-49AF-AE33-CEB0090D3416}" type="pres">
      <dgm:prSet presAssocID="{4E5ABF3A-ECC6-4BD4-B6A9-026A51374BF3}" presName="composite" presStyleCnt="0"/>
      <dgm:spPr/>
    </dgm:pt>
    <dgm:pt modelId="{3C74942D-9C10-4CD1-ACD9-F6451E47AC82}" type="pres">
      <dgm:prSet presAssocID="{4E5ABF3A-ECC6-4BD4-B6A9-026A51374BF3}" presName="rect1" presStyleLbl="trAlignAcc1" presStyleIdx="3" presStyleCnt="8">
        <dgm:presLayoutVars>
          <dgm:bulletEnabled val="1"/>
        </dgm:presLayoutVars>
      </dgm:prSet>
      <dgm:spPr/>
    </dgm:pt>
    <dgm:pt modelId="{0264B86C-A013-4EF8-8CE8-C189BF88AB24}" type="pres">
      <dgm:prSet presAssocID="{4E5ABF3A-ECC6-4BD4-B6A9-026A51374BF3}" presName="rect2" presStyleLbl="fgImgPlace1" presStyleIdx="3" presStyleCnt="8"/>
      <dgm:spPr>
        <a:blipFill>
          <a:blip xmlns:r="http://schemas.openxmlformats.org/officeDocument/2006/relationships"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>
          <a:solidFill>
            <a:srgbClr val="C00000"/>
          </a:solidFill>
        </a:ln>
      </dgm:spPr>
    </dgm:pt>
    <dgm:pt modelId="{0A7845B1-81E0-4E9B-9044-252A5E232B1A}" type="pres">
      <dgm:prSet presAssocID="{3E5A6AC9-4C6D-4BEF-B008-822152D7570F}" presName="sibTrans" presStyleCnt="0"/>
      <dgm:spPr/>
    </dgm:pt>
    <dgm:pt modelId="{429DB4BD-4FFA-4B05-AAC1-EE9EE75B3374}" type="pres">
      <dgm:prSet presAssocID="{25734E9A-7A70-4B23-8B8C-CE5D042D5AB9}" presName="composite" presStyleCnt="0"/>
      <dgm:spPr/>
    </dgm:pt>
    <dgm:pt modelId="{C66D43D9-A510-4915-8D4D-6BCBBB482782}" type="pres">
      <dgm:prSet presAssocID="{25734E9A-7A70-4B23-8B8C-CE5D042D5AB9}" presName="rect1" presStyleLbl="trAlignAcc1" presStyleIdx="4" presStyleCnt="8">
        <dgm:presLayoutVars>
          <dgm:bulletEnabled val="1"/>
        </dgm:presLayoutVars>
      </dgm:prSet>
      <dgm:spPr/>
    </dgm:pt>
    <dgm:pt modelId="{D293ED92-F8B2-4F63-B1B3-425D6D0BD934}" type="pres">
      <dgm:prSet presAssocID="{25734E9A-7A70-4B23-8B8C-CE5D042D5AB9}" presName="rect2" presStyleLbl="fgImgPlace1" presStyleIdx="4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>
          <a:solidFill>
            <a:srgbClr val="C00000"/>
          </a:solidFill>
        </a:ln>
      </dgm:spPr>
    </dgm:pt>
    <dgm:pt modelId="{1B5D91D8-0763-4E2C-986F-8197F4D20D96}" type="pres">
      <dgm:prSet presAssocID="{0E48209A-002C-4EF9-9211-742D9CFE240F}" presName="sibTrans" presStyleCnt="0"/>
      <dgm:spPr/>
    </dgm:pt>
    <dgm:pt modelId="{A23A48B3-FF2D-4AB0-8F26-AEAC8E807CCE}" type="pres">
      <dgm:prSet presAssocID="{075408EB-82FC-41DD-BA2F-B1208C6AE561}" presName="composite" presStyleCnt="0"/>
      <dgm:spPr/>
    </dgm:pt>
    <dgm:pt modelId="{85EF286A-9F5A-4DE1-AF25-80A4B8B42805}" type="pres">
      <dgm:prSet presAssocID="{075408EB-82FC-41DD-BA2F-B1208C6AE561}" presName="rect1" presStyleLbl="trAlignAcc1" presStyleIdx="5" presStyleCnt="8">
        <dgm:presLayoutVars>
          <dgm:bulletEnabled val="1"/>
        </dgm:presLayoutVars>
      </dgm:prSet>
      <dgm:spPr/>
    </dgm:pt>
    <dgm:pt modelId="{688345B5-AF81-49E1-BE0D-C673AB15787C}" type="pres">
      <dgm:prSet presAssocID="{075408EB-82FC-41DD-BA2F-B1208C6AE561}" presName="rect2" presStyleLbl="fgImgPlace1" presStyleIdx="5" presStyleCnt="8"/>
      <dgm:spPr>
        <a:blipFill>
          <a:blip xmlns:r="http://schemas.openxmlformats.org/officeDocument/2006/relationships"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solidFill>
            <a:srgbClr val="C00000"/>
          </a:solidFill>
        </a:ln>
      </dgm:spPr>
    </dgm:pt>
    <dgm:pt modelId="{C8DCEFFE-D40D-44D4-9ADC-5952B8A68615}" type="pres">
      <dgm:prSet presAssocID="{3CB74DF3-7A3C-4087-8EA2-CA0262502B00}" presName="sibTrans" presStyleCnt="0"/>
      <dgm:spPr/>
    </dgm:pt>
    <dgm:pt modelId="{F840DBF1-AB1E-4C79-94D3-B1BEBCA5A65F}" type="pres">
      <dgm:prSet presAssocID="{FAB8A09E-F731-4F8C-AD53-8B04D1ABEB80}" presName="composite" presStyleCnt="0"/>
      <dgm:spPr/>
    </dgm:pt>
    <dgm:pt modelId="{7C8F12FB-FD1A-4AA6-A5A2-DE6D413404A6}" type="pres">
      <dgm:prSet presAssocID="{FAB8A09E-F731-4F8C-AD53-8B04D1ABEB80}" presName="rect1" presStyleLbl="trAlignAcc1" presStyleIdx="6" presStyleCnt="8">
        <dgm:presLayoutVars>
          <dgm:bulletEnabled val="1"/>
        </dgm:presLayoutVars>
      </dgm:prSet>
      <dgm:spPr/>
    </dgm:pt>
    <dgm:pt modelId="{52A7E104-F094-48D3-9761-7D4FC145ECC1}" type="pres">
      <dgm:prSet presAssocID="{FAB8A09E-F731-4F8C-AD53-8B04D1ABEB80}" presName="rect2" presStyleLbl="fgImgPlace1" presStyleIdx="6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2000" r="-42000"/>
          </a:stretch>
        </a:blipFill>
        <a:ln>
          <a:solidFill>
            <a:srgbClr val="C00000"/>
          </a:solidFill>
        </a:ln>
      </dgm:spPr>
    </dgm:pt>
    <dgm:pt modelId="{508269CE-37A7-4C15-856F-C1ED219FF3C8}" type="pres">
      <dgm:prSet presAssocID="{0090D426-2975-4943-AE59-D7BFB5088F36}" presName="sibTrans" presStyleCnt="0"/>
      <dgm:spPr/>
    </dgm:pt>
    <dgm:pt modelId="{469A04B5-EB69-4F48-9D06-608D8BA2909C}" type="pres">
      <dgm:prSet presAssocID="{A5AF7B2B-3728-4F51-AEBA-0A4562131589}" presName="composite" presStyleCnt="0"/>
      <dgm:spPr/>
    </dgm:pt>
    <dgm:pt modelId="{3FDD378A-60D8-4C4B-A3A9-1A241FFDC0AC}" type="pres">
      <dgm:prSet presAssocID="{A5AF7B2B-3728-4F51-AEBA-0A4562131589}" presName="rect1" presStyleLbl="trAlignAcc1" presStyleIdx="7" presStyleCnt="8">
        <dgm:presLayoutVars>
          <dgm:bulletEnabled val="1"/>
        </dgm:presLayoutVars>
      </dgm:prSet>
      <dgm:spPr/>
    </dgm:pt>
    <dgm:pt modelId="{BF8931C9-5EC4-4FBE-99FD-077C2AC48571}" type="pres">
      <dgm:prSet presAssocID="{A5AF7B2B-3728-4F51-AEBA-0A4562131589}" presName="rect2" presStyleLbl="fgImgPlace1" presStyleIdx="7" presStyleCnt="8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>
          <a:solidFill>
            <a:srgbClr val="C00000"/>
          </a:solidFill>
        </a:ln>
      </dgm:spPr>
    </dgm:pt>
  </dgm:ptLst>
  <dgm:cxnLst>
    <dgm:cxn modelId="{4303520A-3532-4402-AA5A-70B19CABE85B}" type="presOf" srcId="{10508F31-0425-43BF-A5EF-A271BAF244DA}" destId="{AF7F3414-D5D3-45EC-9823-A2BBA51F25E2}" srcOrd="0" destOrd="0" presId="urn:microsoft.com/office/officeart/2008/layout/PictureStrips"/>
    <dgm:cxn modelId="{95442E10-D98C-4CB6-9D84-37D0348083DA}" type="presOf" srcId="{A5AF7B2B-3728-4F51-AEBA-0A4562131589}" destId="{3FDD378A-60D8-4C4B-A3A9-1A241FFDC0AC}" srcOrd="0" destOrd="0" presId="urn:microsoft.com/office/officeart/2008/layout/PictureStrips"/>
    <dgm:cxn modelId="{AD337F17-33C6-4E0F-BFEE-1E0C4849C542}" type="presOf" srcId="{FAB8A09E-F731-4F8C-AD53-8B04D1ABEB80}" destId="{7C8F12FB-FD1A-4AA6-A5A2-DE6D413404A6}" srcOrd="0" destOrd="0" presId="urn:microsoft.com/office/officeart/2008/layout/PictureStrips"/>
    <dgm:cxn modelId="{EC00C71E-65C3-463D-8EA4-E665E6091DEC}" srcId="{8565D983-44A7-47CA-BDCD-192BC14E8F72}" destId="{0DB27004-4AC5-46E6-A8D7-F69681D110B6}" srcOrd="2" destOrd="0" parTransId="{471C468B-E626-4B20-A0CE-F38E81480316}" sibTransId="{BEB5624C-B708-4024-B339-76571308EA96}"/>
    <dgm:cxn modelId="{B2E84637-1778-4606-8408-50E527424628}" type="presOf" srcId="{25734E9A-7A70-4B23-8B8C-CE5D042D5AB9}" destId="{C66D43D9-A510-4915-8D4D-6BCBBB482782}" srcOrd="0" destOrd="0" presId="urn:microsoft.com/office/officeart/2008/layout/PictureStrips"/>
    <dgm:cxn modelId="{03673644-1BF7-48AC-B373-0630C96748B5}" type="presOf" srcId="{0DB27004-4AC5-46E6-A8D7-F69681D110B6}" destId="{2B4C4952-8EAF-427A-AAEB-CA444246765E}" srcOrd="0" destOrd="0" presId="urn:microsoft.com/office/officeart/2008/layout/PictureStrips"/>
    <dgm:cxn modelId="{25C53B51-951F-42DA-94FE-9B07D010A18E}" srcId="{8565D983-44A7-47CA-BDCD-192BC14E8F72}" destId="{A5AF7B2B-3728-4F51-AEBA-0A4562131589}" srcOrd="7" destOrd="0" parTransId="{8E2D1892-F3C0-4430-BD0C-2B8228AAF158}" sibTransId="{F4086493-4048-4239-808C-8D78078B3311}"/>
    <dgm:cxn modelId="{5CAEA766-02F4-45AE-BF75-AF3D2F1926E6}" srcId="{8565D983-44A7-47CA-BDCD-192BC14E8F72}" destId="{075408EB-82FC-41DD-BA2F-B1208C6AE561}" srcOrd="5" destOrd="0" parTransId="{5FA5AE15-73A5-401D-96DF-419F75B18EA1}" sibTransId="{3CB74DF3-7A3C-4087-8EA2-CA0262502B00}"/>
    <dgm:cxn modelId="{41FD6A88-1D02-477A-86CA-DBEC8CE230BE}" srcId="{8565D983-44A7-47CA-BDCD-192BC14E8F72}" destId="{FAB8A09E-F731-4F8C-AD53-8B04D1ABEB80}" srcOrd="6" destOrd="0" parTransId="{58FEFD59-FB8A-4B39-8EFF-E8EB7147168F}" sibTransId="{0090D426-2975-4943-AE59-D7BFB5088F36}"/>
    <dgm:cxn modelId="{1F652B89-354C-40D0-8B56-B635D97EF11C}" srcId="{8565D983-44A7-47CA-BDCD-192BC14E8F72}" destId="{25734E9A-7A70-4B23-8B8C-CE5D042D5AB9}" srcOrd="4" destOrd="0" parTransId="{F4611406-A581-4611-BC5D-E9F0F1C19B7F}" sibTransId="{0E48209A-002C-4EF9-9211-742D9CFE240F}"/>
    <dgm:cxn modelId="{70907789-EB11-45EA-A491-992A16DC4199}" type="presOf" srcId="{8565D983-44A7-47CA-BDCD-192BC14E8F72}" destId="{613085E9-E912-4A1C-B064-E6A7644A1B27}" srcOrd="0" destOrd="0" presId="urn:microsoft.com/office/officeart/2008/layout/PictureStrips"/>
    <dgm:cxn modelId="{3875538A-33DC-49B7-9C4E-007A86F9B569}" srcId="{8565D983-44A7-47CA-BDCD-192BC14E8F72}" destId="{4E5ABF3A-ECC6-4BD4-B6A9-026A51374BF3}" srcOrd="3" destOrd="0" parTransId="{6C977650-859B-4ED1-9181-AEEC9B1337CE}" sibTransId="{3E5A6AC9-4C6D-4BEF-B008-822152D7570F}"/>
    <dgm:cxn modelId="{9F39AEBA-C95C-4442-BE94-E76EF87EDA3C}" srcId="{8565D983-44A7-47CA-BDCD-192BC14E8F72}" destId="{10508F31-0425-43BF-A5EF-A271BAF244DA}" srcOrd="1" destOrd="0" parTransId="{61F01E72-1796-4751-9854-C0B6E7A128E4}" sibTransId="{53A4CA92-7C6D-42C0-870C-FBD0869EBABF}"/>
    <dgm:cxn modelId="{07DF2CC3-84B5-470C-A8D1-E291EF4C8B85}" type="presOf" srcId="{4E5ABF3A-ECC6-4BD4-B6A9-026A51374BF3}" destId="{3C74942D-9C10-4CD1-ACD9-F6451E47AC82}" srcOrd="0" destOrd="0" presId="urn:microsoft.com/office/officeart/2008/layout/PictureStrips"/>
    <dgm:cxn modelId="{B53285C9-B576-4DE6-9861-AEC40671D429}" type="presOf" srcId="{075408EB-82FC-41DD-BA2F-B1208C6AE561}" destId="{85EF286A-9F5A-4DE1-AF25-80A4B8B42805}" srcOrd="0" destOrd="0" presId="urn:microsoft.com/office/officeart/2008/layout/PictureStrips"/>
    <dgm:cxn modelId="{ADDEF0D5-949D-4DFD-83E8-60D09CCFDFA9}" srcId="{8565D983-44A7-47CA-BDCD-192BC14E8F72}" destId="{545A3E5A-9C0B-4510-A7AA-2434F5C8B158}" srcOrd="0" destOrd="0" parTransId="{DC2FF1C6-B2CC-4C98-BD1E-850EC382FEEB}" sibTransId="{B04E1061-96CA-4B2B-845A-43007B891E65}"/>
    <dgm:cxn modelId="{7C3BAFE7-67F0-49EA-8D6A-142B82BD11B1}" type="presOf" srcId="{545A3E5A-9C0B-4510-A7AA-2434F5C8B158}" destId="{2316DBCD-D787-41FA-B92D-9A31EA998086}" srcOrd="0" destOrd="0" presId="urn:microsoft.com/office/officeart/2008/layout/PictureStrips"/>
    <dgm:cxn modelId="{2AB5D6F4-CB0C-4BAA-8EA7-87B2BE0881CA}" type="presParOf" srcId="{613085E9-E912-4A1C-B064-E6A7644A1B27}" destId="{EB65F12B-5234-4E09-8E9F-448446F9DFAE}" srcOrd="0" destOrd="0" presId="urn:microsoft.com/office/officeart/2008/layout/PictureStrips"/>
    <dgm:cxn modelId="{54D45581-F6F0-40E6-ACB4-12CF66F6B837}" type="presParOf" srcId="{EB65F12B-5234-4E09-8E9F-448446F9DFAE}" destId="{2316DBCD-D787-41FA-B92D-9A31EA998086}" srcOrd="0" destOrd="0" presId="urn:microsoft.com/office/officeart/2008/layout/PictureStrips"/>
    <dgm:cxn modelId="{E7652D24-A13D-4459-948E-0FC04CDC53FD}" type="presParOf" srcId="{EB65F12B-5234-4E09-8E9F-448446F9DFAE}" destId="{FA88D43F-9006-441E-BD6B-69E6F345FAA4}" srcOrd="1" destOrd="0" presId="urn:microsoft.com/office/officeart/2008/layout/PictureStrips"/>
    <dgm:cxn modelId="{1D65B4C1-4B58-4FF7-AED7-194E23A6C0FA}" type="presParOf" srcId="{613085E9-E912-4A1C-B064-E6A7644A1B27}" destId="{DFCBBD72-F0E8-437D-8661-B6594F64FDD1}" srcOrd="1" destOrd="0" presId="urn:microsoft.com/office/officeart/2008/layout/PictureStrips"/>
    <dgm:cxn modelId="{850BA6AB-5218-4622-8879-B04DDDEBD8EC}" type="presParOf" srcId="{613085E9-E912-4A1C-B064-E6A7644A1B27}" destId="{B9E30E2C-2896-4672-A1C4-8C4720D8565F}" srcOrd="2" destOrd="0" presId="urn:microsoft.com/office/officeart/2008/layout/PictureStrips"/>
    <dgm:cxn modelId="{9BAFEC0C-8BB2-4D22-A52B-7466C932E519}" type="presParOf" srcId="{B9E30E2C-2896-4672-A1C4-8C4720D8565F}" destId="{AF7F3414-D5D3-45EC-9823-A2BBA51F25E2}" srcOrd="0" destOrd="0" presId="urn:microsoft.com/office/officeart/2008/layout/PictureStrips"/>
    <dgm:cxn modelId="{E3F59BB5-6075-49DE-AD66-C04C1640686D}" type="presParOf" srcId="{B9E30E2C-2896-4672-A1C4-8C4720D8565F}" destId="{197ED34D-50E5-4FFF-A2DC-673D3E796E80}" srcOrd="1" destOrd="0" presId="urn:microsoft.com/office/officeart/2008/layout/PictureStrips"/>
    <dgm:cxn modelId="{459532D3-5555-4D81-8F9E-926C5EB877FA}" type="presParOf" srcId="{613085E9-E912-4A1C-B064-E6A7644A1B27}" destId="{696D84C7-8955-41A6-BA7B-A905EDCED4BD}" srcOrd="3" destOrd="0" presId="urn:microsoft.com/office/officeart/2008/layout/PictureStrips"/>
    <dgm:cxn modelId="{3EE271B9-4A89-463F-92D5-D318A012BD51}" type="presParOf" srcId="{613085E9-E912-4A1C-B064-E6A7644A1B27}" destId="{1B2288B2-8FAC-49AF-B3C1-82EBB166999F}" srcOrd="4" destOrd="0" presId="urn:microsoft.com/office/officeart/2008/layout/PictureStrips"/>
    <dgm:cxn modelId="{8B9DD611-5431-40ED-AE98-E817A2834ED6}" type="presParOf" srcId="{1B2288B2-8FAC-49AF-B3C1-82EBB166999F}" destId="{2B4C4952-8EAF-427A-AAEB-CA444246765E}" srcOrd="0" destOrd="0" presId="urn:microsoft.com/office/officeart/2008/layout/PictureStrips"/>
    <dgm:cxn modelId="{1D8F4FF8-AF59-4E4E-A9AB-6DF440054216}" type="presParOf" srcId="{1B2288B2-8FAC-49AF-B3C1-82EBB166999F}" destId="{8784464E-EDE4-4632-A2C9-2A8362143DAC}" srcOrd="1" destOrd="0" presId="urn:microsoft.com/office/officeart/2008/layout/PictureStrips"/>
    <dgm:cxn modelId="{3D75C079-CC87-4A7B-91D0-36143B5EC22A}" type="presParOf" srcId="{613085E9-E912-4A1C-B064-E6A7644A1B27}" destId="{49B80389-2190-47DA-BDDF-10FFC125636E}" srcOrd="5" destOrd="0" presId="urn:microsoft.com/office/officeart/2008/layout/PictureStrips"/>
    <dgm:cxn modelId="{D4EC2908-B2EE-458B-872C-A54791FA4B9F}" type="presParOf" srcId="{613085E9-E912-4A1C-B064-E6A7644A1B27}" destId="{092A5707-1012-49AF-AE33-CEB0090D3416}" srcOrd="6" destOrd="0" presId="urn:microsoft.com/office/officeart/2008/layout/PictureStrips"/>
    <dgm:cxn modelId="{FEA31FBF-F76A-4825-90EA-096E94E07E22}" type="presParOf" srcId="{092A5707-1012-49AF-AE33-CEB0090D3416}" destId="{3C74942D-9C10-4CD1-ACD9-F6451E47AC82}" srcOrd="0" destOrd="0" presId="urn:microsoft.com/office/officeart/2008/layout/PictureStrips"/>
    <dgm:cxn modelId="{0B6B18EB-2517-4B92-ACF8-1F4CDE6AF5C7}" type="presParOf" srcId="{092A5707-1012-49AF-AE33-CEB0090D3416}" destId="{0264B86C-A013-4EF8-8CE8-C189BF88AB24}" srcOrd="1" destOrd="0" presId="urn:microsoft.com/office/officeart/2008/layout/PictureStrips"/>
    <dgm:cxn modelId="{165BE6DF-0E61-4260-9FAC-72CC9579624D}" type="presParOf" srcId="{613085E9-E912-4A1C-B064-E6A7644A1B27}" destId="{0A7845B1-81E0-4E9B-9044-252A5E232B1A}" srcOrd="7" destOrd="0" presId="urn:microsoft.com/office/officeart/2008/layout/PictureStrips"/>
    <dgm:cxn modelId="{61F9540C-64E3-443F-B1BF-C8F0C1DACE8B}" type="presParOf" srcId="{613085E9-E912-4A1C-B064-E6A7644A1B27}" destId="{429DB4BD-4FFA-4B05-AAC1-EE9EE75B3374}" srcOrd="8" destOrd="0" presId="urn:microsoft.com/office/officeart/2008/layout/PictureStrips"/>
    <dgm:cxn modelId="{A57EDBDE-D665-4DA4-8F39-8D16623E7907}" type="presParOf" srcId="{429DB4BD-4FFA-4B05-AAC1-EE9EE75B3374}" destId="{C66D43D9-A510-4915-8D4D-6BCBBB482782}" srcOrd="0" destOrd="0" presId="urn:microsoft.com/office/officeart/2008/layout/PictureStrips"/>
    <dgm:cxn modelId="{EE344002-B860-4EA7-A6AD-A5B3A2C0B6A6}" type="presParOf" srcId="{429DB4BD-4FFA-4B05-AAC1-EE9EE75B3374}" destId="{D293ED92-F8B2-4F63-B1B3-425D6D0BD934}" srcOrd="1" destOrd="0" presId="urn:microsoft.com/office/officeart/2008/layout/PictureStrips"/>
    <dgm:cxn modelId="{33AD5684-8AC0-47A0-BBEE-7DABA3DB8138}" type="presParOf" srcId="{613085E9-E912-4A1C-B064-E6A7644A1B27}" destId="{1B5D91D8-0763-4E2C-986F-8197F4D20D96}" srcOrd="9" destOrd="0" presId="urn:microsoft.com/office/officeart/2008/layout/PictureStrips"/>
    <dgm:cxn modelId="{6336EBAA-ADFC-4799-AF6D-9F23B2394C21}" type="presParOf" srcId="{613085E9-E912-4A1C-B064-E6A7644A1B27}" destId="{A23A48B3-FF2D-4AB0-8F26-AEAC8E807CCE}" srcOrd="10" destOrd="0" presId="urn:microsoft.com/office/officeart/2008/layout/PictureStrips"/>
    <dgm:cxn modelId="{DEAAF515-C032-400E-940C-2AD33EA91B76}" type="presParOf" srcId="{A23A48B3-FF2D-4AB0-8F26-AEAC8E807CCE}" destId="{85EF286A-9F5A-4DE1-AF25-80A4B8B42805}" srcOrd="0" destOrd="0" presId="urn:microsoft.com/office/officeart/2008/layout/PictureStrips"/>
    <dgm:cxn modelId="{BE107250-27F5-4D40-BDB9-C1EC3C1A2F02}" type="presParOf" srcId="{A23A48B3-FF2D-4AB0-8F26-AEAC8E807CCE}" destId="{688345B5-AF81-49E1-BE0D-C673AB15787C}" srcOrd="1" destOrd="0" presId="urn:microsoft.com/office/officeart/2008/layout/PictureStrips"/>
    <dgm:cxn modelId="{57100A8C-27D2-465E-8ED4-CB0295415771}" type="presParOf" srcId="{613085E9-E912-4A1C-B064-E6A7644A1B27}" destId="{C8DCEFFE-D40D-44D4-9ADC-5952B8A68615}" srcOrd="11" destOrd="0" presId="urn:microsoft.com/office/officeart/2008/layout/PictureStrips"/>
    <dgm:cxn modelId="{26E314A9-D86D-4EE2-8216-ECC01F3C3254}" type="presParOf" srcId="{613085E9-E912-4A1C-B064-E6A7644A1B27}" destId="{F840DBF1-AB1E-4C79-94D3-B1BEBCA5A65F}" srcOrd="12" destOrd="0" presId="urn:microsoft.com/office/officeart/2008/layout/PictureStrips"/>
    <dgm:cxn modelId="{27FF0F81-A10E-463E-8258-E7B9A5EBFEF6}" type="presParOf" srcId="{F840DBF1-AB1E-4C79-94D3-B1BEBCA5A65F}" destId="{7C8F12FB-FD1A-4AA6-A5A2-DE6D413404A6}" srcOrd="0" destOrd="0" presId="urn:microsoft.com/office/officeart/2008/layout/PictureStrips"/>
    <dgm:cxn modelId="{64AC2762-9650-4856-B9D8-A0B65C241FE2}" type="presParOf" srcId="{F840DBF1-AB1E-4C79-94D3-B1BEBCA5A65F}" destId="{52A7E104-F094-48D3-9761-7D4FC145ECC1}" srcOrd="1" destOrd="0" presId="urn:microsoft.com/office/officeart/2008/layout/PictureStrips"/>
    <dgm:cxn modelId="{80761F82-EE86-4C27-B4B0-30920688B2B5}" type="presParOf" srcId="{613085E9-E912-4A1C-B064-E6A7644A1B27}" destId="{508269CE-37A7-4C15-856F-C1ED219FF3C8}" srcOrd="13" destOrd="0" presId="urn:microsoft.com/office/officeart/2008/layout/PictureStrips"/>
    <dgm:cxn modelId="{ACEE5BC4-FE31-4D02-8151-6DA494BE611B}" type="presParOf" srcId="{613085E9-E912-4A1C-B064-E6A7644A1B27}" destId="{469A04B5-EB69-4F48-9D06-608D8BA2909C}" srcOrd="14" destOrd="0" presId="urn:microsoft.com/office/officeart/2008/layout/PictureStrips"/>
    <dgm:cxn modelId="{399D033B-B406-4B7C-AC9D-0E76038400E5}" type="presParOf" srcId="{469A04B5-EB69-4F48-9D06-608D8BA2909C}" destId="{3FDD378A-60D8-4C4B-A3A9-1A241FFDC0AC}" srcOrd="0" destOrd="0" presId="urn:microsoft.com/office/officeart/2008/layout/PictureStrips"/>
    <dgm:cxn modelId="{231E4E58-5B22-419E-9650-71666D70C9D7}" type="presParOf" srcId="{469A04B5-EB69-4F48-9D06-608D8BA2909C}" destId="{BF8931C9-5EC4-4FBE-99FD-077C2AC48571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D8AEBD7-3355-45C2-94FE-86979BCD62F1}" type="doc">
      <dgm:prSet loTypeId="urn:microsoft.com/office/officeart/2005/8/layout/hProcess9" loCatId="process" qsTypeId="urn:microsoft.com/office/officeart/2005/8/quickstyle/simple1" qsCatId="simple" csTypeId="urn:microsoft.com/office/officeart/2005/8/colors/accent2_5" csCatId="accent2" phldr="1"/>
      <dgm:spPr/>
    </dgm:pt>
    <dgm:pt modelId="{C1EC89D1-E5F8-4AEB-ADD7-83D1A16708D5}">
      <dgm:prSet phldrT="[文字]"/>
      <dgm:spPr>
        <a:solidFill>
          <a:srgbClr val="7030A0">
            <a:alpha val="50000"/>
          </a:srgbClr>
        </a:solidFill>
      </dgm:spPr>
      <dgm:t>
        <a:bodyPr/>
        <a:lstStyle/>
        <a:p>
          <a:r>
            <a:rPr lang="zh-TW" altLang="en-US" dirty="0"/>
            <a:t>事件</a:t>
          </a:r>
        </a:p>
      </dgm:t>
    </dgm:pt>
    <dgm:pt modelId="{CC33B963-AD72-436C-98D3-5E32CF3A3DEA}" type="parTrans" cxnId="{F1810A60-6C13-4291-8849-D66649D4B6F6}">
      <dgm:prSet/>
      <dgm:spPr/>
      <dgm:t>
        <a:bodyPr/>
        <a:lstStyle/>
        <a:p>
          <a:endParaRPr lang="zh-TW" altLang="en-US"/>
        </a:p>
      </dgm:t>
    </dgm:pt>
    <dgm:pt modelId="{49C33D9D-8130-4AAE-AF91-6A4096584AD0}" type="sibTrans" cxnId="{F1810A60-6C13-4291-8849-D66649D4B6F6}">
      <dgm:prSet/>
      <dgm:spPr/>
      <dgm:t>
        <a:bodyPr/>
        <a:lstStyle/>
        <a:p>
          <a:endParaRPr lang="zh-TW" altLang="en-US"/>
        </a:p>
      </dgm:t>
    </dgm:pt>
    <dgm:pt modelId="{200BF46C-7D16-4856-A832-660795F57418}">
      <dgm:prSet phldrT="[文字]"/>
      <dgm:spPr>
        <a:solidFill>
          <a:srgbClr val="7030A0">
            <a:alpha val="63000"/>
          </a:srgbClr>
        </a:solidFill>
      </dgm:spPr>
      <dgm:t>
        <a:bodyPr/>
        <a:lstStyle/>
        <a:p>
          <a:r>
            <a:rPr lang="zh-TW" altLang="en-US" dirty="0"/>
            <a:t>資料</a:t>
          </a:r>
        </a:p>
      </dgm:t>
    </dgm:pt>
    <dgm:pt modelId="{0BA00A1D-3AB7-45D2-A5E6-42E595410BB3}" type="parTrans" cxnId="{E4815804-B0CF-4D95-882E-481DA3ED40FB}">
      <dgm:prSet/>
      <dgm:spPr/>
      <dgm:t>
        <a:bodyPr/>
        <a:lstStyle/>
        <a:p>
          <a:endParaRPr lang="zh-TW" altLang="en-US"/>
        </a:p>
      </dgm:t>
    </dgm:pt>
    <dgm:pt modelId="{4E4E5C2C-1DC3-4BF4-BD96-C2481F328BF0}" type="sibTrans" cxnId="{E4815804-B0CF-4D95-882E-481DA3ED40FB}">
      <dgm:prSet/>
      <dgm:spPr/>
      <dgm:t>
        <a:bodyPr/>
        <a:lstStyle/>
        <a:p>
          <a:endParaRPr lang="zh-TW" altLang="en-US"/>
        </a:p>
      </dgm:t>
    </dgm:pt>
    <dgm:pt modelId="{3FBD384F-6955-4BF4-9958-08DB5858DE01}">
      <dgm:prSet phldrT="[文字]"/>
      <dgm:spPr>
        <a:solidFill>
          <a:srgbClr val="7030A0">
            <a:alpha val="90000"/>
          </a:srgbClr>
        </a:solidFill>
      </dgm:spPr>
      <dgm:t>
        <a:bodyPr/>
        <a:lstStyle/>
        <a:p>
          <a:r>
            <a:rPr lang="zh-TW" altLang="en-US" dirty="0"/>
            <a:t>知識</a:t>
          </a:r>
        </a:p>
      </dgm:t>
    </dgm:pt>
    <dgm:pt modelId="{0905016D-C99E-403F-8D56-DA3FB3CB2B4D}" type="parTrans" cxnId="{1D971836-D3A4-4D34-B31A-DB521D58A8D9}">
      <dgm:prSet/>
      <dgm:spPr/>
      <dgm:t>
        <a:bodyPr/>
        <a:lstStyle/>
        <a:p>
          <a:endParaRPr lang="zh-TW" altLang="en-US"/>
        </a:p>
      </dgm:t>
    </dgm:pt>
    <dgm:pt modelId="{4A2E2EE9-C6E4-4443-BC41-7FBB12F50E26}" type="sibTrans" cxnId="{1D971836-D3A4-4D34-B31A-DB521D58A8D9}">
      <dgm:prSet/>
      <dgm:spPr/>
      <dgm:t>
        <a:bodyPr/>
        <a:lstStyle/>
        <a:p>
          <a:endParaRPr lang="zh-TW" altLang="en-US"/>
        </a:p>
      </dgm:t>
    </dgm:pt>
    <dgm:pt modelId="{519A8B3D-BF68-4C83-8FA7-F73683AE4405}">
      <dgm:prSet phldrT="[文字]"/>
      <dgm:spPr>
        <a:solidFill>
          <a:srgbClr val="7030A0">
            <a:alpha val="77000"/>
          </a:srgbClr>
        </a:solidFill>
      </dgm:spPr>
      <dgm:t>
        <a:bodyPr/>
        <a:lstStyle/>
        <a:p>
          <a:r>
            <a:rPr lang="zh-TW" altLang="en-US" dirty="0"/>
            <a:t>資訊</a:t>
          </a:r>
        </a:p>
      </dgm:t>
    </dgm:pt>
    <dgm:pt modelId="{87CF6E43-FE38-40BD-8E1D-091F1BC8770A}" type="parTrans" cxnId="{DF2D6C3B-CA84-451B-B68D-9F91324FF7CD}">
      <dgm:prSet/>
      <dgm:spPr/>
      <dgm:t>
        <a:bodyPr/>
        <a:lstStyle/>
        <a:p>
          <a:endParaRPr lang="zh-TW" altLang="en-US"/>
        </a:p>
      </dgm:t>
    </dgm:pt>
    <dgm:pt modelId="{2C289D62-B882-4E8D-8586-CF9183BFACB7}" type="sibTrans" cxnId="{DF2D6C3B-CA84-451B-B68D-9F91324FF7CD}">
      <dgm:prSet/>
      <dgm:spPr/>
      <dgm:t>
        <a:bodyPr/>
        <a:lstStyle/>
        <a:p>
          <a:endParaRPr lang="zh-TW" altLang="en-US"/>
        </a:p>
      </dgm:t>
    </dgm:pt>
    <dgm:pt modelId="{EE380C01-54D5-4754-B5AA-C96208E57F4C}" type="pres">
      <dgm:prSet presAssocID="{2D8AEBD7-3355-45C2-94FE-86979BCD62F1}" presName="CompostProcess" presStyleCnt="0">
        <dgm:presLayoutVars>
          <dgm:dir/>
          <dgm:resizeHandles val="exact"/>
        </dgm:presLayoutVars>
      </dgm:prSet>
      <dgm:spPr/>
    </dgm:pt>
    <dgm:pt modelId="{5660D6C0-136B-4D65-B4CE-B4FDE7284B3F}" type="pres">
      <dgm:prSet presAssocID="{2D8AEBD7-3355-45C2-94FE-86979BCD62F1}" presName="arrow" presStyleLbl="bgShp" presStyleIdx="0" presStyleCnt="1"/>
      <dgm:spPr>
        <a:solidFill>
          <a:schemeClr val="accent1">
            <a:lumMod val="40000"/>
            <a:lumOff val="60000"/>
          </a:schemeClr>
        </a:solidFill>
      </dgm:spPr>
    </dgm:pt>
    <dgm:pt modelId="{289ECAD8-B673-42A3-B344-D833E492044A}" type="pres">
      <dgm:prSet presAssocID="{2D8AEBD7-3355-45C2-94FE-86979BCD62F1}" presName="linearProcess" presStyleCnt="0"/>
      <dgm:spPr/>
    </dgm:pt>
    <dgm:pt modelId="{1C7F5BCC-D90A-4D08-B0B0-2934080D41B8}" type="pres">
      <dgm:prSet presAssocID="{C1EC89D1-E5F8-4AEB-ADD7-83D1A16708D5}" presName="textNode" presStyleLbl="node1" presStyleIdx="0" presStyleCnt="4">
        <dgm:presLayoutVars>
          <dgm:bulletEnabled val="1"/>
        </dgm:presLayoutVars>
      </dgm:prSet>
      <dgm:spPr/>
    </dgm:pt>
    <dgm:pt modelId="{5396273F-50F4-43A6-BFE0-1F289480EAB6}" type="pres">
      <dgm:prSet presAssocID="{49C33D9D-8130-4AAE-AF91-6A4096584AD0}" presName="sibTrans" presStyleCnt="0"/>
      <dgm:spPr/>
    </dgm:pt>
    <dgm:pt modelId="{3756EFAF-1C8F-4F6E-B148-B957EE545F69}" type="pres">
      <dgm:prSet presAssocID="{200BF46C-7D16-4856-A832-660795F57418}" presName="textNode" presStyleLbl="node1" presStyleIdx="1" presStyleCnt="4">
        <dgm:presLayoutVars>
          <dgm:bulletEnabled val="1"/>
        </dgm:presLayoutVars>
      </dgm:prSet>
      <dgm:spPr/>
    </dgm:pt>
    <dgm:pt modelId="{C0F61402-3965-4A97-A632-040EB73087DF}" type="pres">
      <dgm:prSet presAssocID="{4E4E5C2C-1DC3-4BF4-BD96-C2481F328BF0}" presName="sibTrans" presStyleCnt="0"/>
      <dgm:spPr/>
    </dgm:pt>
    <dgm:pt modelId="{D1F1DFBE-4C6D-4F2E-98DB-BA202B162C4C}" type="pres">
      <dgm:prSet presAssocID="{519A8B3D-BF68-4C83-8FA7-F73683AE4405}" presName="textNode" presStyleLbl="node1" presStyleIdx="2" presStyleCnt="4">
        <dgm:presLayoutVars>
          <dgm:bulletEnabled val="1"/>
        </dgm:presLayoutVars>
      </dgm:prSet>
      <dgm:spPr/>
    </dgm:pt>
    <dgm:pt modelId="{834B476E-1B84-46B1-9E50-2A8E7F39BECE}" type="pres">
      <dgm:prSet presAssocID="{2C289D62-B882-4E8D-8586-CF9183BFACB7}" presName="sibTrans" presStyleCnt="0"/>
      <dgm:spPr/>
    </dgm:pt>
    <dgm:pt modelId="{CA4B632D-B96D-41F1-8784-0F45993F5018}" type="pres">
      <dgm:prSet presAssocID="{3FBD384F-6955-4BF4-9958-08DB5858DE01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E4815804-B0CF-4D95-882E-481DA3ED40FB}" srcId="{2D8AEBD7-3355-45C2-94FE-86979BCD62F1}" destId="{200BF46C-7D16-4856-A832-660795F57418}" srcOrd="1" destOrd="0" parTransId="{0BA00A1D-3AB7-45D2-A5E6-42E595410BB3}" sibTransId="{4E4E5C2C-1DC3-4BF4-BD96-C2481F328BF0}"/>
    <dgm:cxn modelId="{7E25CF07-229F-4DD4-A811-53C7CA29E379}" type="presOf" srcId="{519A8B3D-BF68-4C83-8FA7-F73683AE4405}" destId="{D1F1DFBE-4C6D-4F2E-98DB-BA202B162C4C}" srcOrd="0" destOrd="0" presId="urn:microsoft.com/office/officeart/2005/8/layout/hProcess9"/>
    <dgm:cxn modelId="{8799541D-6517-4A3D-B9C2-3E7D992CDEE5}" type="presOf" srcId="{C1EC89D1-E5F8-4AEB-ADD7-83D1A16708D5}" destId="{1C7F5BCC-D90A-4D08-B0B0-2934080D41B8}" srcOrd="0" destOrd="0" presId="urn:microsoft.com/office/officeart/2005/8/layout/hProcess9"/>
    <dgm:cxn modelId="{1D971836-D3A4-4D34-B31A-DB521D58A8D9}" srcId="{2D8AEBD7-3355-45C2-94FE-86979BCD62F1}" destId="{3FBD384F-6955-4BF4-9958-08DB5858DE01}" srcOrd="3" destOrd="0" parTransId="{0905016D-C99E-403F-8D56-DA3FB3CB2B4D}" sibTransId="{4A2E2EE9-C6E4-4443-BC41-7FBB12F50E26}"/>
    <dgm:cxn modelId="{DF2D6C3B-CA84-451B-B68D-9F91324FF7CD}" srcId="{2D8AEBD7-3355-45C2-94FE-86979BCD62F1}" destId="{519A8B3D-BF68-4C83-8FA7-F73683AE4405}" srcOrd="2" destOrd="0" parTransId="{87CF6E43-FE38-40BD-8E1D-091F1BC8770A}" sibTransId="{2C289D62-B882-4E8D-8586-CF9183BFACB7}"/>
    <dgm:cxn modelId="{F1810A60-6C13-4291-8849-D66649D4B6F6}" srcId="{2D8AEBD7-3355-45C2-94FE-86979BCD62F1}" destId="{C1EC89D1-E5F8-4AEB-ADD7-83D1A16708D5}" srcOrd="0" destOrd="0" parTransId="{CC33B963-AD72-436C-98D3-5E32CF3A3DEA}" sibTransId="{49C33D9D-8130-4AAE-AF91-6A4096584AD0}"/>
    <dgm:cxn modelId="{8C10908B-1488-499F-9C1B-CC307367EB0E}" type="presOf" srcId="{2D8AEBD7-3355-45C2-94FE-86979BCD62F1}" destId="{EE380C01-54D5-4754-B5AA-C96208E57F4C}" srcOrd="0" destOrd="0" presId="urn:microsoft.com/office/officeart/2005/8/layout/hProcess9"/>
    <dgm:cxn modelId="{7685A4AE-77B1-42FE-9EBF-12C16A86FBCC}" type="presOf" srcId="{200BF46C-7D16-4856-A832-660795F57418}" destId="{3756EFAF-1C8F-4F6E-B148-B957EE545F69}" srcOrd="0" destOrd="0" presId="urn:microsoft.com/office/officeart/2005/8/layout/hProcess9"/>
    <dgm:cxn modelId="{2EA4CCC7-17C9-4070-9D71-8F841CD59EFF}" type="presOf" srcId="{3FBD384F-6955-4BF4-9958-08DB5858DE01}" destId="{CA4B632D-B96D-41F1-8784-0F45993F5018}" srcOrd="0" destOrd="0" presId="urn:microsoft.com/office/officeart/2005/8/layout/hProcess9"/>
    <dgm:cxn modelId="{70D76B72-A4C5-4F4F-A5C9-499237D753FB}" type="presParOf" srcId="{EE380C01-54D5-4754-B5AA-C96208E57F4C}" destId="{5660D6C0-136B-4D65-B4CE-B4FDE7284B3F}" srcOrd="0" destOrd="0" presId="urn:microsoft.com/office/officeart/2005/8/layout/hProcess9"/>
    <dgm:cxn modelId="{6F1F9F9B-B6D7-41D6-97B8-F6A0F71A5D2D}" type="presParOf" srcId="{EE380C01-54D5-4754-B5AA-C96208E57F4C}" destId="{289ECAD8-B673-42A3-B344-D833E492044A}" srcOrd="1" destOrd="0" presId="urn:microsoft.com/office/officeart/2005/8/layout/hProcess9"/>
    <dgm:cxn modelId="{EFDAF629-AA62-4752-94E2-B1752ABF685E}" type="presParOf" srcId="{289ECAD8-B673-42A3-B344-D833E492044A}" destId="{1C7F5BCC-D90A-4D08-B0B0-2934080D41B8}" srcOrd="0" destOrd="0" presId="urn:microsoft.com/office/officeart/2005/8/layout/hProcess9"/>
    <dgm:cxn modelId="{DB1A1CF8-5828-4AF4-929E-AF58BA0D5DCF}" type="presParOf" srcId="{289ECAD8-B673-42A3-B344-D833E492044A}" destId="{5396273F-50F4-43A6-BFE0-1F289480EAB6}" srcOrd="1" destOrd="0" presId="urn:microsoft.com/office/officeart/2005/8/layout/hProcess9"/>
    <dgm:cxn modelId="{B4338BBC-4EF0-4E9D-B3B5-09BDA897AC64}" type="presParOf" srcId="{289ECAD8-B673-42A3-B344-D833E492044A}" destId="{3756EFAF-1C8F-4F6E-B148-B957EE545F69}" srcOrd="2" destOrd="0" presId="urn:microsoft.com/office/officeart/2005/8/layout/hProcess9"/>
    <dgm:cxn modelId="{0D81D774-77AA-4A18-B2E5-7B8A08EC618F}" type="presParOf" srcId="{289ECAD8-B673-42A3-B344-D833E492044A}" destId="{C0F61402-3965-4A97-A632-040EB73087DF}" srcOrd="3" destOrd="0" presId="urn:microsoft.com/office/officeart/2005/8/layout/hProcess9"/>
    <dgm:cxn modelId="{BDCDACE9-2E99-47BB-8933-B0F472A4FF42}" type="presParOf" srcId="{289ECAD8-B673-42A3-B344-D833E492044A}" destId="{D1F1DFBE-4C6D-4F2E-98DB-BA202B162C4C}" srcOrd="4" destOrd="0" presId="urn:microsoft.com/office/officeart/2005/8/layout/hProcess9"/>
    <dgm:cxn modelId="{323E5471-32F1-47E6-8856-C1A6DF74D1E6}" type="presParOf" srcId="{289ECAD8-B673-42A3-B344-D833E492044A}" destId="{834B476E-1B84-46B1-9E50-2A8E7F39BECE}" srcOrd="5" destOrd="0" presId="urn:microsoft.com/office/officeart/2005/8/layout/hProcess9"/>
    <dgm:cxn modelId="{58C7C646-8C7E-4F51-97FB-F2BD4DE5B792}" type="presParOf" srcId="{289ECAD8-B673-42A3-B344-D833E492044A}" destId="{CA4B632D-B96D-41F1-8784-0F45993F5018}" srcOrd="6" destOrd="0" presId="urn:microsoft.com/office/officeart/2005/8/layout/hProcess9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41D836F-B6E2-4024-ABAE-0B9B4EC9E9E0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2A7F176E-DAE8-448A-8DCC-12336450F309}">
      <dgm:prSet custT="1"/>
      <dgm:spPr/>
      <dgm:t>
        <a:bodyPr/>
        <a:lstStyle/>
        <a:p>
          <a:pPr rtl="0"/>
          <a:r>
            <a:rPr lang="zh-TW" sz="2400" dirty="0"/>
            <a:t>邏輯表示法</a:t>
          </a:r>
          <a:r>
            <a:rPr lang="en-US" sz="2400" dirty="0"/>
            <a:t>(Logical Representation)</a:t>
          </a:r>
          <a:endParaRPr lang="zh-TW" sz="2400" dirty="0"/>
        </a:p>
      </dgm:t>
    </dgm:pt>
    <dgm:pt modelId="{84098495-63F8-42C1-99C7-6B29AD1586D0}" type="parTrans" cxnId="{9EE468BA-72B4-463E-B7EE-4172A1F42F13}">
      <dgm:prSet/>
      <dgm:spPr/>
      <dgm:t>
        <a:bodyPr/>
        <a:lstStyle/>
        <a:p>
          <a:endParaRPr lang="zh-TW" altLang="en-US" sz="1600"/>
        </a:p>
      </dgm:t>
    </dgm:pt>
    <dgm:pt modelId="{9BB9D5AF-2910-4E7C-BD81-558CF6EA6671}" type="sibTrans" cxnId="{9EE468BA-72B4-463E-B7EE-4172A1F42F13}">
      <dgm:prSet/>
      <dgm:spPr/>
      <dgm:t>
        <a:bodyPr/>
        <a:lstStyle/>
        <a:p>
          <a:endParaRPr lang="zh-TW" altLang="en-US" sz="1600"/>
        </a:p>
      </dgm:t>
    </dgm:pt>
    <dgm:pt modelId="{5BBE6230-7B3C-4DB9-9390-B70FA3FD2A5C}">
      <dgm:prSet custT="1"/>
      <dgm:spPr/>
      <dgm:t>
        <a:bodyPr/>
        <a:lstStyle/>
        <a:p>
          <a:pPr rtl="0"/>
          <a:r>
            <a:rPr lang="zh-TW" sz="2400" dirty="0"/>
            <a:t>語意網</a:t>
          </a:r>
          <a:r>
            <a:rPr lang="en-US" sz="2400" dirty="0"/>
            <a:t>(Semantic Web)</a:t>
          </a:r>
          <a:endParaRPr lang="zh-TW" sz="2400" dirty="0"/>
        </a:p>
      </dgm:t>
    </dgm:pt>
    <dgm:pt modelId="{4B26E3A2-7F96-4F39-B8FE-F407BBC28E11}" type="parTrans" cxnId="{58C3D669-EF1C-4BAB-81DC-5D76BEC34410}">
      <dgm:prSet/>
      <dgm:spPr/>
      <dgm:t>
        <a:bodyPr/>
        <a:lstStyle/>
        <a:p>
          <a:endParaRPr lang="zh-TW" altLang="en-US" sz="1600"/>
        </a:p>
      </dgm:t>
    </dgm:pt>
    <dgm:pt modelId="{B4402922-BA3A-41B6-A3E7-91CA5D893CD7}" type="sibTrans" cxnId="{58C3D669-EF1C-4BAB-81DC-5D76BEC34410}">
      <dgm:prSet/>
      <dgm:spPr/>
      <dgm:t>
        <a:bodyPr/>
        <a:lstStyle/>
        <a:p>
          <a:endParaRPr lang="zh-TW" altLang="en-US" sz="1600"/>
        </a:p>
      </dgm:t>
    </dgm:pt>
    <dgm:pt modelId="{79ED95F7-373A-49B3-B296-90B7EEB3F50F}">
      <dgm:prSet custT="1"/>
      <dgm:spPr/>
      <dgm:t>
        <a:bodyPr/>
        <a:lstStyle/>
        <a:p>
          <a:pPr rtl="0"/>
          <a:r>
            <a:rPr lang="zh-TW" sz="2400" dirty="0"/>
            <a:t>生成規則</a:t>
          </a:r>
          <a:r>
            <a:rPr lang="en-US" sz="2400" dirty="0"/>
            <a:t>(Production Rules)</a:t>
          </a:r>
          <a:endParaRPr lang="zh-TW" sz="2400" dirty="0"/>
        </a:p>
      </dgm:t>
    </dgm:pt>
    <dgm:pt modelId="{D937463C-6078-4154-8707-BB2AEF62EC6A}" type="parTrans" cxnId="{3C5567DB-3C37-4B1C-B845-E878EDFD0E10}">
      <dgm:prSet/>
      <dgm:spPr/>
      <dgm:t>
        <a:bodyPr/>
        <a:lstStyle/>
        <a:p>
          <a:endParaRPr lang="zh-TW" altLang="en-US" sz="1600"/>
        </a:p>
      </dgm:t>
    </dgm:pt>
    <dgm:pt modelId="{09966E39-D19F-4C05-8314-A09771C756FD}" type="sibTrans" cxnId="{3C5567DB-3C37-4B1C-B845-E878EDFD0E10}">
      <dgm:prSet/>
      <dgm:spPr/>
      <dgm:t>
        <a:bodyPr/>
        <a:lstStyle/>
        <a:p>
          <a:endParaRPr lang="zh-TW" altLang="en-US" sz="1600"/>
        </a:p>
      </dgm:t>
    </dgm:pt>
    <dgm:pt modelId="{8403D876-CF97-4EF7-AE0A-8E45A2694BA4}">
      <dgm:prSet custT="1"/>
      <dgm:spPr/>
      <dgm:t>
        <a:bodyPr/>
        <a:lstStyle/>
        <a:p>
          <a:pPr rtl="0"/>
          <a:r>
            <a:rPr lang="zh-TW" sz="2400" dirty="0"/>
            <a:t>框架表示</a:t>
          </a:r>
          <a:r>
            <a:rPr lang="en-US" sz="2400" dirty="0"/>
            <a:t>(Frame Representation)</a:t>
          </a:r>
          <a:endParaRPr lang="zh-TW" sz="2400" dirty="0"/>
        </a:p>
      </dgm:t>
    </dgm:pt>
    <dgm:pt modelId="{91BC74B9-9FA0-4CF6-B0DB-B82A9E10E0B5}" type="parTrans" cxnId="{A1CC6585-284E-4ACD-B494-DAD33FF51A04}">
      <dgm:prSet/>
      <dgm:spPr/>
      <dgm:t>
        <a:bodyPr/>
        <a:lstStyle/>
        <a:p>
          <a:endParaRPr lang="zh-TW" altLang="en-US" sz="1600"/>
        </a:p>
      </dgm:t>
    </dgm:pt>
    <dgm:pt modelId="{5C4D24F1-2116-41B9-A6E2-497C9D35ECC1}" type="sibTrans" cxnId="{A1CC6585-284E-4ACD-B494-DAD33FF51A04}">
      <dgm:prSet/>
      <dgm:spPr/>
      <dgm:t>
        <a:bodyPr/>
        <a:lstStyle/>
        <a:p>
          <a:endParaRPr lang="zh-TW" altLang="en-US" sz="1600"/>
        </a:p>
      </dgm:t>
    </dgm:pt>
    <dgm:pt modelId="{66A5934C-F748-4326-B346-11A988782631}">
      <dgm:prSet custT="1"/>
      <dgm:spPr/>
      <dgm:t>
        <a:bodyPr/>
        <a:lstStyle/>
        <a:p>
          <a:pPr rtl="0"/>
          <a:r>
            <a:rPr lang="zh-TW" altLang="en-US" sz="2400" dirty="0"/>
            <a:t>機器學習</a:t>
          </a:r>
          <a:r>
            <a:rPr lang="en-US" altLang="zh-TW" sz="2400" dirty="0"/>
            <a:t>(Machine Learning)</a:t>
          </a:r>
          <a:endParaRPr lang="zh-TW" sz="2400" dirty="0"/>
        </a:p>
      </dgm:t>
    </dgm:pt>
    <dgm:pt modelId="{9FF169BD-9C18-4487-8B4F-C6268A6BB2CA}" type="parTrans" cxnId="{660DC5E9-6982-4D32-971B-C0748A6A5B70}">
      <dgm:prSet/>
      <dgm:spPr/>
      <dgm:t>
        <a:bodyPr/>
        <a:lstStyle/>
        <a:p>
          <a:endParaRPr lang="zh-TW" altLang="en-US"/>
        </a:p>
      </dgm:t>
    </dgm:pt>
    <dgm:pt modelId="{12B8CCED-E69A-49F9-8C3D-27CBE9B2F06F}" type="sibTrans" cxnId="{660DC5E9-6982-4D32-971B-C0748A6A5B70}">
      <dgm:prSet/>
      <dgm:spPr/>
      <dgm:t>
        <a:bodyPr/>
        <a:lstStyle/>
        <a:p>
          <a:endParaRPr lang="zh-TW" altLang="en-US"/>
        </a:p>
      </dgm:t>
    </dgm:pt>
    <dgm:pt modelId="{DE015F50-276C-44D5-BB07-CE46EB544BE4}" type="pres">
      <dgm:prSet presAssocID="{E41D836F-B6E2-4024-ABAE-0B9B4EC9E9E0}" presName="Name0" presStyleCnt="0">
        <dgm:presLayoutVars>
          <dgm:dir/>
          <dgm:resizeHandles val="exact"/>
        </dgm:presLayoutVars>
      </dgm:prSet>
      <dgm:spPr/>
    </dgm:pt>
    <dgm:pt modelId="{6B83CD54-3899-4DC2-97C2-571ECCA00532}" type="pres">
      <dgm:prSet presAssocID="{2A7F176E-DAE8-448A-8DCC-12336450F309}" presName="composite" presStyleCnt="0"/>
      <dgm:spPr/>
    </dgm:pt>
    <dgm:pt modelId="{1339160B-D8A2-4EEC-8402-8FA624138830}" type="pres">
      <dgm:prSet presAssocID="{2A7F176E-DAE8-448A-8DCC-12336450F309}" presName="rect1" presStyleLbl="trAlignAcc1" presStyleIdx="0" presStyleCnt="5">
        <dgm:presLayoutVars>
          <dgm:bulletEnabled val="1"/>
        </dgm:presLayoutVars>
      </dgm:prSet>
      <dgm:spPr/>
    </dgm:pt>
    <dgm:pt modelId="{4FA351AF-5FCD-4C06-BC31-01997968E8B5}" type="pres">
      <dgm:prSet presAssocID="{2A7F176E-DAE8-448A-8DCC-12336450F309}" presName="rect2" presStyleLbl="fgImgPlace1" presStyleIdx="0" presStyleCnt="5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  <a:ln w="28575">
          <a:solidFill>
            <a:srgbClr val="FF66CC"/>
          </a:solidFill>
        </a:ln>
      </dgm:spPr>
    </dgm:pt>
    <dgm:pt modelId="{083BD4D8-F358-44F6-82D3-39F88500717A}" type="pres">
      <dgm:prSet presAssocID="{9BB9D5AF-2910-4E7C-BD81-558CF6EA6671}" presName="sibTrans" presStyleCnt="0"/>
      <dgm:spPr/>
    </dgm:pt>
    <dgm:pt modelId="{698284A0-0EAC-43B3-9793-8399A228402A}" type="pres">
      <dgm:prSet presAssocID="{5BBE6230-7B3C-4DB9-9390-B70FA3FD2A5C}" presName="composite" presStyleCnt="0"/>
      <dgm:spPr/>
    </dgm:pt>
    <dgm:pt modelId="{578E3E3B-9CC2-43E1-8CFE-EFFCD4FC3D09}" type="pres">
      <dgm:prSet presAssocID="{5BBE6230-7B3C-4DB9-9390-B70FA3FD2A5C}" presName="rect1" presStyleLbl="trAlignAcc1" presStyleIdx="1" presStyleCnt="5">
        <dgm:presLayoutVars>
          <dgm:bulletEnabled val="1"/>
        </dgm:presLayoutVars>
      </dgm:prSet>
      <dgm:spPr/>
    </dgm:pt>
    <dgm:pt modelId="{062E45DB-C4BD-4FC9-A79F-58D062FED6BB}" type="pres">
      <dgm:prSet presAssocID="{5BBE6230-7B3C-4DB9-9390-B70FA3FD2A5C}" presName="rect2" presStyleLbl="fgImgPlace1" presStyleIdx="1" presStyleCnt="5"/>
      <dgm:spPr>
        <a:blipFill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8575">
          <a:solidFill>
            <a:srgbClr val="C00000"/>
          </a:solidFill>
        </a:ln>
      </dgm:spPr>
    </dgm:pt>
    <dgm:pt modelId="{A9F04603-12B0-46E2-9095-5DE82BB00AEA}" type="pres">
      <dgm:prSet presAssocID="{B4402922-BA3A-41B6-A3E7-91CA5D893CD7}" presName="sibTrans" presStyleCnt="0"/>
      <dgm:spPr/>
    </dgm:pt>
    <dgm:pt modelId="{85FB3751-5610-415A-8D14-4E05DBAF0AB3}" type="pres">
      <dgm:prSet presAssocID="{79ED95F7-373A-49B3-B296-90B7EEB3F50F}" presName="composite" presStyleCnt="0"/>
      <dgm:spPr/>
    </dgm:pt>
    <dgm:pt modelId="{F9F44821-F424-4814-80C8-21717D069567}" type="pres">
      <dgm:prSet presAssocID="{79ED95F7-373A-49B3-B296-90B7EEB3F50F}" presName="rect1" presStyleLbl="trAlignAcc1" presStyleIdx="2" presStyleCnt="5">
        <dgm:presLayoutVars>
          <dgm:bulletEnabled val="1"/>
        </dgm:presLayoutVars>
      </dgm:prSet>
      <dgm:spPr/>
    </dgm:pt>
    <dgm:pt modelId="{22E48780-A1F8-418B-ACB7-169B8DA2D5B7}" type="pres">
      <dgm:prSet presAssocID="{79ED95F7-373A-49B3-B296-90B7EEB3F50F}" presName="rect2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0" r="-70000"/>
          </a:stretch>
        </a:blipFill>
        <a:ln w="28575">
          <a:solidFill>
            <a:srgbClr val="00B050"/>
          </a:solidFill>
        </a:ln>
      </dgm:spPr>
    </dgm:pt>
    <dgm:pt modelId="{6D502A01-A4A9-4132-9C3A-8E88D403C864}" type="pres">
      <dgm:prSet presAssocID="{09966E39-D19F-4C05-8314-A09771C756FD}" presName="sibTrans" presStyleCnt="0"/>
      <dgm:spPr/>
    </dgm:pt>
    <dgm:pt modelId="{37C179BF-DF5F-45D5-9070-C48327340983}" type="pres">
      <dgm:prSet presAssocID="{8403D876-CF97-4EF7-AE0A-8E45A2694BA4}" presName="composite" presStyleCnt="0"/>
      <dgm:spPr/>
    </dgm:pt>
    <dgm:pt modelId="{F8C7E38C-A1FA-4543-84E5-3CB50FB2691E}" type="pres">
      <dgm:prSet presAssocID="{8403D876-CF97-4EF7-AE0A-8E45A2694BA4}" presName="rect1" presStyleLbl="trAlignAcc1" presStyleIdx="3" presStyleCnt="5">
        <dgm:presLayoutVars>
          <dgm:bulletEnabled val="1"/>
        </dgm:presLayoutVars>
      </dgm:prSet>
      <dgm:spPr/>
    </dgm:pt>
    <dgm:pt modelId="{55716974-E569-4938-B1ED-61DFC2A3F4D9}" type="pres">
      <dgm:prSet presAssocID="{8403D876-CF97-4EF7-AE0A-8E45A2694BA4}" presName="rect2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1000" r="-91000"/>
          </a:stretch>
        </a:blipFill>
        <a:ln w="28575">
          <a:solidFill>
            <a:srgbClr val="00B0F0"/>
          </a:solidFill>
        </a:ln>
      </dgm:spPr>
    </dgm:pt>
    <dgm:pt modelId="{21A28A1E-F84B-4837-8DC6-4DDA79F0B609}" type="pres">
      <dgm:prSet presAssocID="{5C4D24F1-2116-41B9-A6E2-497C9D35ECC1}" presName="sibTrans" presStyleCnt="0"/>
      <dgm:spPr/>
    </dgm:pt>
    <dgm:pt modelId="{DA481664-1096-46EC-A1BB-DC8BAEE366CC}" type="pres">
      <dgm:prSet presAssocID="{66A5934C-F748-4326-B346-11A988782631}" presName="composite" presStyleCnt="0"/>
      <dgm:spPr/>
    </dgm:pt>
    <dgm:pt modelId="{B878CA07-B62D-4163-8CC7-81730F3DCF9B}" type="pres">
      <dgm:prSet presAssocID="{66A5934C-F748-4326-B346-11A988782631}" presName="rect1" presStyleLbl="trAlignAcc1" presStyleIdx="4" presStyleCnt="5">
        <dgm:presLayoutVars>
          <dgm:bulletEnabled val="1"/>
        </dgm:presLayoutVars>
      </dgm:prSet>
      <dgm:spPr/>
    </dgm:pt>
    <dgm:pt modelId="{C1E78685-8300-47C0-B5E4-53278F1832BF}" type="pres">
      <dgm:prSet presAssocID="{66A5934C-F748-4326-B346-11A988782631}" presName="rect2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1000" r="-81000"/>
          </a:stretch>
        </a:blipFill>
        <a:ln w="28575">
          <a:solidFill>
            <a:srgbClr val="7030A0"/>
          </a:solidFill>
        </a:ln>
      </dgm:spPr>
    </dgm:pt>
  </dgm:ptLst>
  <dgm:cxnLst>
    <dgm:cxn modelId="{0B2C1C5B-9797-4E17-9A71-485A2ED9B6DF}" type="presOf" srcId="{E41D836F-B6E2-4024-ABAE-0B9B4EC9E9E0}" destId="{DE015F50-276C-44D5-BB07-CE46EB544BE4}" srcOrd="0" destOrd="0" presId="urn:microsoft.com/office/officeart/2008/layout/PictureStrips"/>
    <dgm:cxn modelId="{58C3D669-EF1C-4BAB-81DC-5D76BEC34410}" srcId="{E41D836F-B6E2-4024-ABAE-0B9B4EC9E9E0}" destId="{5BBE6230-7B3C-4DB9-9390-B70FA3FD2A5C}" srcOrd="1" destOrd="0" parTransId="{4B26E3A2-7F96-4F39-B8FE-F407BBC28E11}" sibTransId="{B4402922-BA3A-41B6-A3E7-91CA5D893CD7}"/>
    <dgm:cxn modelId="{7BEEC781-2D94-4BCD-9666-84939783B118}" type="presOf" srcId="{2A7F176E-DAE8-448A-8DCC-12336450F309}" destId="{1339160B-D8A2-4EEC-8402-8FA624138830}" srcOrd="0" destOrd="0" presId="urn:microsoft.com/office/officeart/2008/layout/PictureStrips"/>
    <dgm:cxn modelId="{A1CC6585-284E-4ACD-B494-DAD33FF51A04}" srcId="{E41D836F-B6E2-4024-ABAE-0B9B4EC9E9E0}" destId="{8403D876-CF97-4EF7-AE0A-8E45A2694BA4}" srcOrd="3" destOrd="0" parTransId="{91BC74B9-9FA0-4CF6-B0DB-B82A9E10E0B5}" sibTransId="{5C4D24F1-2116-41B9-A6E2-497C9D35ECC1}"/>
    <dgm:cxn modelId="{5559229D-B2E0-49A1-A26B-C527A1420825}" type="presOf" srcId="{79ED95F7-373A-49B3-B296-90B7EEB3F50F}" destId="{F9F44821-F424-4814-80C8-21717D069567}" srcOrd="0" destOrd="0" presId="urn:microsoft.com/office/officeart/2008/layout/PictureStrips"/>
    <dgm:cxn modelId="{D91450A5-0E6F-41F4-AB8D-E59804873CD2}" type="presOf" srcId="{8403D876-CF97-4EF7-AE0A-8E45A2694BA4}" destId="{F8C7E38C-A1FA-4543-84E5-3CB50FB2691E}" srcOrd="0" destOrd="0" presId="urn:microsoft.com/office/officeart/2008/layout/PictureStrips"/>
    <dgm:cxn modelId="{9EE468BA-72B4-463E-B7EE-4172A1F42F13}" srcId="{E41D836F-B6E2-4024-ABAE-0B9B4EC9E9E0}" destId="{2A7F176E-DAE8-448A-8DCC-12336450F309}" srcOrd="0" destOrd="0" parTransId="{84098495-63F8-42C1-99C7-6B29AD1586D0}" sibTransId="{9BB9D5AF-2910-4E7C-BD81-558CF6EA6671}"/>
    <dgm:cxn modelId="{DC86C7CD-C35A-4267-8ACD-D09735122EE5}" type="presOf" srcId="{5BBE6230-7B3C-4DB9-9390-B70FA3FD2A5C}" destId="{578E3E3B-9CC2-43E1-8CFE-EFFCD4FC3D09}" srcOrd="0" destOrd="0" presId="urn:microsoft.com/office/officeart/2008/layout/PictureStrips"/>
    <dgm:cxn modelId="{3C5567DB-3C37-4B1C-B845-E878EDFD0E10}" srcId="{E41D836F-B6E2-4024-ABAE-0B9B4EC9E9E0}" destId="{79ED95F7-373A-49B3-B296-90B7EEB3F50F}" srcOrd="2" destOrd="0" parTransId="{D937463C-6078-4154-8707-BB2AEF62EC6A}" sibTransId="{09966E39-D19F-4C05-8314-A09771C756FD}"/>
    <dgm:cxn modelId="{548544E6-9C2F-4162-B340-36B235B17D35}" type="presOf" srcId="{66A5934C-F748-4326-B346-11A988782631}" destId="{B878CA07-B62D-4163-8CC7-81730F3DCF9B}" srcOrd="0" destOrd="0" presId="urn:microsoft.com/office/officeart/2008/layout/PictureStrips"/>
    <dgm:cxn modelId="{660DC5E9-6982-4D32-971B-C0748A6A5B70}" srcId="{E41D836F-B6E2-4024-ABAE-0B9B4EC9E9E0}" destId="{66A5934C-F748-4326-B346-11A988782631}" srcOrd="4" destOrd="0" parTransId="{9FF169BD-9C18-4487-8B4F-C6268A6BB2CA}" sibTransId="{12B8CCED-E69A-49F9-8C3D-27CBE9B2F06F}"/>
    <dgm:cxn modelId="{42471C43-576F-4DB4-A8AD-D5D185C5AA2F}" type="presParOf" srcId="{DE015F50-276C-44D5-BB07-CE46EB544BE4}" destId="{6B83CD54-3899-4DC2-97C2-571ECCA00532}" srcOrd="0" destOrd="0" presId="urn:microsoft.com/office/officeart/2008/layout/PictureStrips"/>
    <dgm:cxn modelId="{3C0DABC0-BAB5-4B3A-ADD1-6B0A28AEBF17}" type="presParOf" srcId="{6B83CD54-3899-4DC2-97C2-571ECCA00532}" destId="{1339160B-D8A2-4EEC-8402-8FA624138830}" srcOrd="0" destOrd="0" presId="urn:microsoft.com/office/officeart/2008/layout/PictureStrips"/>
    <dgm:cxn modelId="{ABF15A41-47AA-4725-BA9F-A6636AD51FEF}" type="presParOf" srcId="{6B83CD54-3899-4DC2-97C2-571ECCA00532}" destId="{4FA351AF-5FCD-4C06-BC31-01997968E8B5}" srcOrd="1" destOrd="0" presId="urn:microsoft.com/office/officeart/2008/layout/PictureStrips"/>
    <dgm:cxn modelId="{5FF5B01F-1B11-42B0-B43B-1ACA01CC2571}" type="presParOf" srcId="{DE015F50-276C-44D5-BB07-CE46EB544BE4}" destId="{083BD4D8-F358-44F6-82D3-39F88500717A}" srcOrd="1" destOrd="0" presId="urn:microsoft.com/office/officeart/2008/layout/PictureStrips"/>
    <dgm:cxn modelId="{81BB601C-E05C-47BA-A8F0-CF00F2243519}" type="presParOf" srcId="{DE015F50-276C-44D5-BB07-CE46EB544BE4}" destId="{698284A0-0EAC-43B3-9793-8399A228402A}" srcOrd="2" destOrd="0" presId="urn:microsoft.com/office/officeart/2008/layout/PictureStrips"/>
    <dgm:cxn modelId="{F1B9A51A-0CD5-403C-8111-4AD13CCF4C68}" type="presParOf" srcId="{698284A0-0EAC-43B3-9793-8399A228402A}" destId="{578E3E3B-9CC2-43E1-8CFE-EFFCD4FC3D09}" srcOrd="0" destOrd="0" presId="urn:microsoft.com/office/officeart/2008/layout/PictureStrips"/>
    <dgm:cxn modelId="{39BB57E6-ECFF-4D0C-89FC-E87FC1531102}" type="presParOf" srcId="{698284A0-0EAC-43B3-9793-8399A228402A}" destId="{062E45DB-C4BD-4FC9-A79F-58D062FED6BB}" srcOrd="1" destOrd="0" presId="urn:microsoft.com/office/officeart/2008/layout/PictureStrips"/>
    <dgm:cxn modelId="{FE22D5CE-B57B-4615-9941-8EA800250268}" type="presParOf" srcId="{DE015F50-276C-44D5-BB07-CE46EB544BE4}" destId="{A9F04603-12B0-46E2-9095-5DE82BB00AEA}" srcOrd="3" destOrd="0" presId="urn:microsoft.com/office/officeart/2008/layout/PictureStrips"/>
    <dgm:cxn modelId="{9CF3A9EC-C727-4E42-8CA9-D097B98C1E08}" type="presParOf" srcId="{DE015F50-276C-44D5-BB07-CE46EB544BE4}" destId="{85FB3751-5610-415A-8D14-4E05DBAF0AB3}" srcOrd="4" destOrd="0" presId="urn:microsoft.com/office/officeart/2008/layout/PictureStrips"/>
    <dgm:cxn modelId="{3E78C3A5-195D-4ED1-BB15-52A81BFBF81E}" type="presParOf" srcId="{85FB3751-5610-415A-8D14-4E05DBAF0AB3}" destId="{F9F44821-F424-4814-80C8-21717D069567}" srcOrd="0" destOrd="0" presId="urn:microsoft.com/office/officeart/2008/layout/PictureStrips"/>
    <dgm:cxn modelId="{5F1BFB95-788B-4F9E-B761-E4FA4E02E501}" type="presParOf" srcId="{85FB3751-5610-415A-8D14-4E05DBAF0AB3}" destId="{22E48780-A1F8-418B-ACB7-169B8DA2D5B7}" srcOrd="1" destOrd="0" presId="urn:microsoft.com/office/officeart/2008/layout/PictureStrips"/>
    <dgm:cxn modelId="{76196AEB-AFD6-42F2-88DA-C335961607A5}" type="presParOf" srcId="{DE015F50-276C-44D5-BB07-CE46EB544BE4}" destId="{6D502A01-A4A9-4132-9C3A-8E88D403C864}" srcOrd="5" destOrd="0" presId="urn:microsoft.com/office/officeart/2008/layout/PictureStrips"/>
    <dgm:cxn modelId="{CC27FBB5-027F-4999-BD15-AFC6FF6489D6}" type="presParOf" srcId="{DE015F50-276C-44D5-BB07-CE46EB544BE4}" destId="{37C179BF-DF5F-45D5-9070-C48327340983}" srcOrd="6" destOrd="0" presId="urn:microsoft.com/office/officeart/2008/layout/PictureStrips"/>
    <dgm:cxn modelId="{60A87A60-948F-4254-BDBA-326A90C20B92}" type="presParOf" srcId="{37C179BF-DF5F-45D5-9070-C48327340983}" destId="{F8C7E38C-A1FA-4543-84E5-3CB50FB2691E}" srcOrd="0" destOrd="0" presId="urn:microsoft.com/office/officeart/2008/layout/PictureStrips"/>
    <dgm:cxn modelId="{E66B73CD-8EC3-427C-B7DE-AA7DCF32E339}" type="presParOf" srcId="{37C179BF-DF5F-45D5-9070-C48327340983}" destId="{55716974-E569-4938-B1ED-61DFC2A3F4D9}" srcOrd="1" destOrd="0" presId="urn:microsoft.com/office/officeart/2008/layout/PictureStrips"/>
    <dgm:cxn modelId="{095617CA-02D3-462F-A6DE-BFBB4DEB0B38}" type="presParOf" srcId="{DE015F50-276C-44D5-BB07-CE46EB544BE4}" destId="{21A28A1E-F84B-4837-8DC6-4DDA79F0B609}" srcOrd="7" destOrd="0" presId="urn:microsoft.com/office/officeart/2008/layout/PictureStrips"/>
    <dgm:cxn modelId="{F3CC4316-DA02-4836-9188-D843433842A2}" type="presParOf" srcId="{DE015F50-276C-44D5-BB07-CE46EB544BE4}" destId="{DA481664-1096-46EC-A1BB-DC8BAEE366CC}" srcOrd="8" destOrd="0" presId="urn:microsoft.com/office/officeart/2008/layout/PictureStrips"/>
    <dgm:cxn modelId="{98E9739B-E7B7-4066-85F7-F2D76899E783}" type="presParOf" srcId="{DA481664-1096-46EC-A1BB-DC8BAEE366CC}" destId="{B878CA07-B62D-4163-8CC7-81730F3DCF9B}" srcOrd="0" destOrd="0" presId="urn:microsoft.com/office/officeart/2008/layout/PictureStrips"/>
    <dgm:cxn modelId="{B9E6A0CE-B653-43D8-BC8F-82EB7C4C0D12}" type="presParOf" srcId="{DA481664-1096-46EC-A1BB-DC8BAEE366CC}" destId="{C1E78685-8300-47C0-B5E4-53278F1832BF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08DADE6-7078-4CA3-9456-51C36596296C}" type="doc">
      <dgm:prSet loTypeId="urn:microsoft.com/office/officeart/2005/8/layout/radial3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0D3EB1EC-928A-4C10-86E8-A7EFE4E6B2B0}">
      <dgm:prSet phldrT="[文字]"/>
      <dgm:spPr>
        <a:solidFill>
          <a:srgbClr val="FF66CC">
            <a:alpha val="49804"/>
          </a:srgbClr>
        </a:solidFill>
      </dgm:spPr>
      <dgm:t>
        <a:bodyPr/>
        <a:lstStyle/>
        <a:p>
          <a:r>
            <a:rPr lang="zh-TW" altLang="en-US" dirty="0"/>
            <a:t>知識</a:t>
          </a:r>
        </a:p>
      </dgm:t>
    </dgm:pt>
    <dgm:pt modelId="{C866C010-CAC2-412F-B7E2-F146AD453D1C}" type="parTrans" cxnId="{4E916995-D056-49E0-BF0D-FE0E06BDCEC6}">
      <dgm:prSet/>
      <dgm:spPr/>
      <dgm:t>
        <a:bodyPr/>
        <a:lstStyle/>
        <a:p>
          <a:endParaRPr lang="zh-TW" altLang="en-US"/>
        </a:p>
      </dgm:t>
    </dgm:pt>
    <dgm:pt modelId="{D1767B80-1921-4D96-8539-332267354FBA}" type="sibTrans" cxnId="{4E916995-D056-49E0-BF0D-FE0E06BDCEC6}">
      <dgm:prSet/>
      <dgm:spPr/>
      <dgm:t>
        <a:bodyPr/>
        <a:lstStyle/>
        <a:p>
          <a:endParaRPr lang="zh-TW" altLang="en-US"/>
        </a:p>
      </dgm:t>
    </dgm:pt>
    <dgm:pt modelId="{D7CE9D7A-1D75-4129-8FA6-A839D95127D1}">
      <dgm:prSet phldrT="[文字]"/>
      <dgm:spPr/>
      <dgm:t>
        <a:bodyPr/>
        <a:lstStyle/>
        <a:p>
          <a:r>
            <a:rPr lang="zh-TW" altLang="en-US" dirty="0"/>
            <a:t>獲得</a:t>
          </a:r>
        </a:p>
      </dgm:t>
    </dgm:pt>
    <dgm:pt modelId="{4338EB8F-665D-4E04-AF84-AB7E9C1B7C98}" type="parTrans" cxnId="{5787F5D2-1930-483A-8924-F674F168CDC5}">
      <dgm:prSet/>
      <dgm:spPr/>
      <dgm:t>
        <a:bodyPr/>
        <a:lstStyle/>
        <a:p>
          <a:endParaRPr lang="zh-TW" altLang="en-US"/>
        </a:p>
      </dgm:t>
    </dgm:pt>
    <dgm:pt modelId="{BAE75496-D5A7-4C19-B5A3-08C53B01BE2C}" type="sibTrans" cxnId="{5787F5D2-1930-483A-8924-F674F168CDC5}">
      <dgm:prSet/>
      <dgm:spPr/>
      <dgm:t>
        <a:bodyPr/>
        <a:lstStyle/>
        <a:p>
          <a:endParaRPr lang="zh-TW" altLang="en-US"/>
        </a:p>
      </dgm:t>
    </dgm:pt>
    <dgm:pt modelId="{0ED56C28-9AAD-46AC-A04E-FA1C8E3222F0}">
      <dgm:prSet phldrT="[文字]"/>
      <dgm:spPr/>
      <dgm:t>
        <a:bodyPr/>
        <a:lstStyle/>
        <a:p>
          <a:r>
            <a:rPr lang="zh-TW" altLang="en-US" dirty="0"/>
            <a:t>紀錄</a:t>
          </a:r>
        </a:p>
      </dgm:t>
    </dgm:pt>
    <dgm:pt modelId="{162C7A69-1D4D-42E2-A426-1CE7DFED5198}" type="parTrans" cxnId="{41243D4A-8D16-4F24-9EFD-ABF75F0BA00A}">
      <dgm:prSet/>
      <dgm:spPr/>
      <dgm:t>
        <a:bodyPr/>
        <a:lstStyle/>
        <a:p>
          <a:endParaRPr lang="zh-TW" altLang="en-US"/>
        </a:p>
      </dgm:t>
    </dgm:pt>
    <dgm:pt modelId="{CE66AAE4-FB9A-4570-A25F-22F97879AB30}" type="sibTrans" cxnId="{41243D4A-8D16-4F24-9EFD-ABF75F0BA00A}">
      <dgm:prSet/>
      <dgm:spPr/>
      <dgm:t>
        <a:bodyPr/>
        <a:lstStyle/>
        <a:p>
          <a:endParaRPr lang="zh-TW" altLang="en-US"/>
        </a:p>
      </dgm:t>
    </dgm:pt>
    <dgm:pt modelId="{3932A245-3463-4524-9E4A-AE7BF0D2D8D9}">
      <dgm:prSet phldrT="[文字]"/>
      <dgm:spPr/>
      <dgm:t>
        <a:bodyPr/>
        <a:lstStyle/>
        <a:p>
          <a:r>
            <a:rPr lang="zh-TW" altLang="en-US" dirty="0"/>
            <a:t>組織</a:t>
          </a:r>
        </a:p>
      </dgm:t>
    </dgm:pt>
    <dgm:pt modelId="{8122F544-A31B-43E2-BA67-CDB56664750D}" type="parTrans" cxnId="{9A1388EC-B473-4FEA-811C-6B0618F24D25}">
      <dgm:prSet/>
      <dgm:spPr/>
      <dgm:t>
        <a:bodyPr/>
        <a:lstStyle/>
        <a:p>
          <a:endParaRPr lang="zh-TW" altLang="en-US"/>
        </a:p>
      </dgm:t>
    </dgm:pt>
    <dgm:pt modelId="{FBC28AD0-EEBC-4D11-A0F4-B8BB76A4E1FE}" type="sibTrans" cxnId="{9A1388EC-B473-4FEA-811C-6B0618F24D25}">
      <dgm:prSet/>
      <dgm:spPr/>
      <dgm:t>
        <a:bodyPr/>
        <a:lstStyle/>
        <a:p>
          <a:endParaRPr lang="zh-TW" altLang="en-US"/>
        </a:p>
      </dgm:t>
    </dgm:pt>
    <dgm:pt modelId="{80978667-D431-4D3F-BFDF-95D0184E1E63}">
      <dgm:prSet phldrT="[文字]"/>
      <dgm:spPr/>
      <dgm:t>
        <a:bodyPr/>
        <a:lstStyle/>
        <a:p>
          <a:r>
            <a:rPr lang="zh-TW" altLang="en-US" dirty="0"/>
            <a:t>存取</a:t>
          </a:r>
        </a:p>
      </dgm:t>
    </dgm:pt>
    <dgm:pt modelId="{E25DF11F-A848-450E-8E3E-E4F5415B30D0}" type="parTrans" cxnId="{232A98B6-51F9-4EA4-ABE5-9CBC951DB0C7}">
      <dgm:prSet/>
      <dgm:spPr/>
      <dgm:t>
        <a:bodyPr/>
        <a:lstStyle/>
        <a:p>
          <a:endParaRPr lang="zh-TW" altLang="en-US"/>
        </a:p>
      </dgm:t>
    </dgm:pt>
    <dgm:pt modelId="{BC6D4DEF-973E-4C9F-8B86-8D1463071CC4}" type="sibTrans" cxnId="{232A98B6-51F9-4EA4-ABE5-9CBC951DB0C7}">
      <dgm:prSet/>
      <dgm:spPr/>
      <dgm:t>
        <a:bodyPr/>
        <a:lstStyle/>
        <a:p>
          <a:endParaRPr lang="zh-TW" altLang="en-US"/>
        </a:p>
      </dgm:t>
    </dgm:pt>
    <dgm:pt modelId="{B8436C61-81A5-4DA0-B463-84CDDBEB272D}">
      <dgm:prSet phldrT="[文字]"/>
      <dgm:spPr/>
      <dgm:t>
        <a:bodyPr/>
        <a:lstStyle/>
        <a:p>
          <a:r>
            <a:rPr lang="zh-TW" altLang="en-US" dirty="0"/>
            <a:t>更新</a:t>
          </a:r>
        </a:p>
      </dgm:t>
    </dgm:pt>
    <dgm:pt modelId="{A6E88DF5-FE02-4FDA-B93F-0B540AD66053}" type="parTrans" cxnId="{23F7ABE6-C121-45C8-80C4-A2DDE6A4FBA0}">
      <dgm:prSet/>
      <dgm:spPr/>
      <dgm:t>
        <a:bodyPr/>
        <a:lstStyle/>
        <a:p>
          <a:endParaRPr lang="zh-TW" altLang="en-US"/>
        </a:p>
      </dgm:t>
    </dgm:pt>
    <dgm:pt modelId="{278928FD-89F0-4C56-AB86-154CF074DBC2}" type="sibTrans" cxnId="{23F7ABE6-C121-45C8-80C4-A2DDE6A4FBA0}">
      <dgm:prSet/>
      <dgm:spPr/>
      <dgm:t>
        <a:bodyPr/>
        <a:lstStyle/>
        <a:p>
          <a:endParaRPr lang="zh-TW" altLang="en-US"/>
        </a:p>
      </dgm:t>
    </dgm:pt>
    <dgm:pt modelId="{3427B638-1A9A-4B9A-AED3-65F3473F1F61}" type="pres">
      <dgm:prSet presAssocID="{808DADE6-7078-4CA3-9456-51C36596296C}" presName="composite" presStyleCnt="0">
        <dgm:presLayoutVars>
          <dgm:chMax val="1"/>
          <dgm:dir/>
          <dgm:resizeHandles val="exact"/>
        </dgm:presLayoutVars>
      </dgm:prSet>
      <dgm:spPr/>
    </dgm:pt>
    <dgm:pt modelId="{42CE5497-B1BF-4F14-9AC7-F7A00355AFB4}" type="pres">
      <dgm:prSet presAssocID="{808DADE6-7078-4CA3-9456-51C36596296C}" presName="radial" presStyleCnt="0">
        <dgm:presLayoutVars>
          <dgm:animLvl val="ctr"/>
        </dgm:presLayoutVars>
      </dgm:prSet>
      <dgm:spPr/>
    </dgm:pt>
    <dgm:pt modelId="{D1FF4764-670F-417F-AA95-809121545773}" type="pres">
      <dgm:prSet presAssocID="{0D3EB1EC-928A-4C10-86E8-A7EFE4E6B2B0}" presName="centerShape" presStyleLbl="vennNode1" presStyleIdx="0" presStyleCnt="6"/>
      <dgm:spPr/>
    </dgm:pt>
    <dgm:pt modelId="{B3F8E324-3728-490E-8DFD-48BFF65F4E25}" type="pres">
      <dgm:prSet presAssocID="{D7CE9D7A-1D75-4129-8FA6-A839D95127D1}" presName="node" presStyleLbl="vennNode1" presStyleIdx="1" presStyleCnt="6">
        <dgm:presLayoutVars>
          <dgm:bulletEnabled val="1"/>
        </dgm:presLayoutVars>
      </dgm:prSet>
      <dgm:spPr/>
    </dgm:pt>
    <dgm:pt modelId="{16A2BB7F-0C51-4A02-B245-591AD448CD18}" type="pres">
      <dgm:prSet presAssocID="{0ED56C28-9AAD-46AC-A04E-FA1C8E3222F0}" presName="node" presStyleLbl="vennNode1" presStyleIdx="2" presStyleCnt="6">
        <dgm:presLayoutVars>
          <dgm:bulletEnabled val="1"/>
        </dgm:presLayoutVars>
      </dgm:prSet>
      <dgm:spPr/>
    </dgm:pt>
    <dgm:pt modelId="{105D2F43-2683-4C83-B7C2-B8689D150244}" type="pres">
      <dgm:prSet presAssocID="{3932A245-3463-4524-9E4A-AE7BF0D2D8D9}" presName="node" presStyleLbl="vennNode1" presStyleIdx="3" presStyleCnt="6">
        <dgm:presLayoutVars>
          <dgm:bulletEnabled val="1"/>
        </dgm:presLayoutVars>
      </dgm:prSet>
      <dgm:spPr/>
    </dgm:pt>
    <dgm:pt modelId="{12AA726F-19E7-43C2-AB13-83DCD39D1C97}" type="pres">
      <dgm:prSet presAssocID="{80978667-D431-4D3F-BFDF-95D0184E1E63}" presName="node" presStyleLbl="vennNode1" presStyleIdx="4" presStyleCnt="6">
        <dgm:presLayoutVars>
          <dgm:bulletEnabled val="1"/>
        </dgm:presLayoutVars>
      </dgm:prSet>
      <dgm:spPr/>
    </dgm:pt>
    <dgm:pt modelId="{CF549EC1-EA69-4E6D-BB77-D3AEF2151D64}" type="pres">
      <dgm:prSet presAssocID="{B8436C61-81A5-4DA0-B463-84CDDBEB272D}" presName="node" presStyleLbl="vennNode1" presStyleIdx="5" presStyleCnt="6">
        <dgm:presLayoutVars>
          <dgm:bulletEnabled val="1"/>
        </dgm:presLayoutVars>
      </dgm:prSet>
      <dgm:spPr/>
    </dgm:pt>
  </dgm:ptLst>
  <dgm:cxnLst>
    <dgm:cxn modelId="{36BECE3C-AA8E-4D79-8F8C-C2EADBCB013F}" type="presOf" srcId="{0D3EB1EC-928A-4C10-86E8-A7EFE4E6B2B0}" destId="{D1FF4764-670F-417F-AA95-809121545773}" srcOrd="0" destOrd="0" presId="urn:microsoft.com/office/officeart/2005/8/layout/radial3"/>
    <dgm:cxn modelId="{41243D4A-8D16-4F24-9EFD-ABF75F0BA00A}" srcId="{0D3EB1EC-928A-4C10-86E8-A7EFE4E6B2B0}" destId="{0ED56C28-9AAD-46AC-A04E-FA1C8E3222F0}" srcOrd="1" destOrd="0" parTransId="{162C7A69-1D4D-42E2-A426-1CE7DFED5198}" sibTransId="{CE66AAE4-FB9A-4570-A25F-22F97879AB30}"/>
    <dgm:cxn modelId="{361B6C52-6B21-4E12-BF44-62135D1E9608}" type="presOf" srcId="{80978667-D431-4D3F-BFDF-95D0184E1E63}" destId="{12AA726F-19E7-43C2-AB13-83DCD39D1C97}" srcOrd="0" destOrd="0" presId="urn:microsoft.com/office/officeart/2005/8/layout/radial3"/>
    <dgm:cxn modelId="{40F67D5E-4187-4F65-9AA5-1534848AA12C}" type="presOf" srcId="{D7CE9D7A-1D75-4129-8FA6-A839D95127D1}" destId="{B3F8E324-3728-490E-8DFD-48BFF65F4E25}" srcOrd="0" destOrd="0" presId="urn:microsoft.com/office/officeart/2005/8/layout/radial3"/>
    <dgm:cxn modelId="{3D322571-FEA4-4773-945F-2EB3C472C617}" type="presOf" srcId="{0ED56C28-9AAD-46AC-A04E-FA1C8E3222F0}" destId="{16A2BB7F-0C51-4A02-B245-591AD448CD18}" srcOrd="0" destOrd="0" presId="urn:microsoft.com/office/officeart/2005/8/layout/radial3"/>
    <dgm:cxn modelId="{E0E71874-0A60-4B51-A36A-72C5953174E0}" type="presOf" srcId="{B8436C61-81A5-4DA0-B463-84CDDBEB272D}" destId="{CF549EC1-EA69-4E6D-BB77-D3AEF2151D64}" srcOrd="0" destOrd="0" presId="urn:microsoft.com/office/officeart/2005/8/layout/radial3"/>
    <dgm:cxn modelId="{4E916995-D056-49E0-BF0D-FE0E06BDCEC6}" srcId="{808DADE6-7078-4CA3-9456-51C36596296C}" destId="{0D3EB1EC-928A-4C10-86E8-A7EFE4E6B2B0}" srcOrd="0" destOrd="0" parTransId="{C866C010-CAC2-412F-B7E2-F146AD453D1C}" sibTransId="{D1767B80-1921-4D96-8539-332267354FBA}"/>
    <dgm:cxn modelId="{62448399-99D7-40B5-9DC2-EC9D9151C660}" type="presOf" srcId="{3932A245-3463-4524-9E4A-AE7BF0D2D8D9}" destId="{105D2F43-2683-4C83-B7C2-B8689D150244}" srcOrd="0" destOrd="0" presId="urn:microsoft.com/office/officeart/2005/8/layout/radial3"/>
    <dgm:cxn modelId="{E7E574AC-BD31-45C8-A0A0-3D2232E252AE}" type="presOf" srcId="{808DADE6-7078-4CA3-9456-51C36596296C}" destId="{3427B638-1A9A-4B9A-AED3-65F3473F1F61}" srcOrd="0" destOrd="0" presId="urn:microsoft.com/office/officeart/2005/8/layout/radial3"/>
    <dgm:cxn modelId="{232A98B6-51F9-4EA4-ABE5-9CBC951DB0C7}" srcId="{0D3EB1EC-928A-4C10-86E8-A7EFE4E6B2B0}" destId="{80978667-D431-4D3F-BFDF-95D0184E1E63}" srcOrd="3" destOrd="0" parTransId="{E25DF11F-A848-450E-8E3E-E4F5415B30D0}" sibTransId="{BC6D4DEF-973E-4C9F-8B86-8D1463071CC4}"/>
    <dgm:cxn modelId="{5787F5D2-1930-483A-8924-F674F168CDC5}" srcId="{0D3EB1EC-928A-4C10-86E8-A7EFE4E6B2B0}" destId="{D7CE9D7A-1D75-4129-8FA6-A839D95127D1}" srcOrd="0" destOrd="0" parTransId="{4338EB8F-665D-4E04-AF84-AB7E9C1B7C98}" sibTransId="{BAE75496-D5A7-4C19-B5A3-08C53B01BE2C}"/>
    <dgm:cxn modelId="{23F7ABE6-C121-45C8-80C4-A2DDE6A4FBA0}" srcId="{0D3EB1EC-928A-4C10-86E8-A7EFE4E6B2B0}" destId="{B8436C61-81A5-4DA0-B463-84CDDBEB272D}" srcOrd="4" destOrd="0" parTransId="{A6E88DF5-FE02-4FDA-B93F-0B540AD66053}" sibTransId="{278928FD-89F0-4C56-AB86-154CF074DBC2}"/>
    <dgm:cxn modelId="{9A1388EC-B473-4FEA-811C-6B0618F24D25}" srcId="{0D3EB1EC-928A-4C10-86E8-A7EFE4E6B2B0}" destId="{3932A245-3463-4524-9E4A-AE7BF0D2D8D9}" srcOrd="2" destOrd="0" parTransId="{8122F544-A31B-43E2-BA67-CDB56664750D}" sibTransId="{FBC28AD0-EEBC-4D11-A0F4-B8BB76A4E1FE}"/>
    <dgm:cxn modelId="{E9BB34CD-9C46-4FB3-832F-A5B68F6B42D7}" type="presParOf" srcId="{3427B638-1A9A-4B9A-AED3-65F3473F1F61}" destId="{42CE5497-B1BF-4F14-9AC7-F7A00355AFB4}" srcOrd="0" destOrd="0" presId="urn:microsoft.com/office/officeart/2005/8/layout/radial3"/>
    <dgm:cxn modelId="{8AEBBEBD-5A1A-486F-A73B-A6B7ACEAA442}" type="presParOf" srcId="{42CE5497-B1BF-4F14-9AC7-F7A00355AFB4}" destId="{D1FF4764-670F-417F-AA95-809121545773}" srcOrd="0" destOrd="0" presId="urn:microsoft.com/office/officeart/2005/8/layout/radial3"/>
    <dgm:cxn modelId="{52B2E5A8-7971-43CE-A8CA-121389BAF3B6}" type="presParOf" srcId="{42CE5497-B1BF-4F14-9AC7-F7A00355AFB4}" destId="{B3F8E324-3728-490E-8DFD-48BFF65F4E25}" srcOrd="1" destOrd="0" presId="urn:microsoft.com/office/officeart/2005/8/layout/radial3"/>
    <dgm:cxn modelId="{14BF41D6-819E-43C0-B7FF-61E9DEF607D5}" type="presParOf" srcId="{42CE5497-B1BF-4F14-9AC7-F7A00355AFB4}" destId="{16A2BB7F-0C51-4A02-B245-591AD448CD18}" srcOrd="2" destOrd="0" presId="urn:microsoft.com/office/officeart/2005/8/layout/radial3"/>
    <dgm:cxn modelId="{53BE3966-A2EC-4B66-8CC6-F24E3395E26E}" type="presParOf" srcId="{42CE5497-B1BF-4F14-9AC7-F7A00355AFB4}" destId="{105D2F43-2683-4C83-B7C2-B8689D150244}" srcOrd="3" destOrd="0" presId="urn:microsoft.com/office/officeart/2005/8/layout/radial3"/>
    <dgm:cxn modelId="{6351756D-330D-4D3D-8CAF-EE9248F38419}" type="presParOf" srcId="{42CE5497-B1BF-4F14-9AC7-F7A00355AFB4}" destId="{12AA726F-19E7-43C2-AB13-83DCD39D1C97}" srcOrd="4" destOrd="0" presId="urn:microsoft.com/office/officeart/2005/8/layout/radial3"/>
    <dgm:cxn modelId="{614A17D4-B9F2-4A7A-83AD-39151A3CD960}" type="presParOf" srcId="{42CE5497-B1BF-4F14-9AC7-F7A00355AFB4}" destId="{CF549EC1-EA69-4E6D-BB77-D3AEF2151D64}" srcOrd="5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41B02C6-D152-4B9F-B062-07152FFB08F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328990A-91AD-47C8-95FA-FCF8A63673EB}">
      <dgm:prSet phldrT="[文字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zh-TW" altLang="en-US" dirty="0"/>
            <a:t>獲取</a:t>
          </a:r>
        </a:p>
      </dgm:t>
    </dgm:pt>
    <dgm:pt modelId="{B14BA1F7-8003-4883-B50A-E688DA8D0940}" type="parTrans" cxnId="{46D393C7-3635-4869-B558-CA056898D178}">
      <dgm:prSet/>
      <dgm:spPr/>
      <dgm:t>
        <a:bodyPr/>
        <a:lstStyle/>
        <a:p>
          <a:endParaRPr lang="zh-TW" altLang="en-US"/>
        </a:p>
      </dgm:t>
    </dgm:pt>
    <dgm:pt modelId="{FAB730AE-22AB-415E-BC4D-7A81FFAAE5EC}" type="sibTrans" cxnId="{46D393C7-3635-4869-B558-CA056898D178}">
      <dgm:prSet/>
      <dgm:spPr>
        <a:solidFill>
          <a:srgbClr val="0000FF"/>
        </a:solidFill>
      </dgm:spPr>
      <dgm:t>
        <a:bodyPr/>
        <a:lstStyle/>
        <a:p>
          <a:endParaRPr lang="zh-TW" altLang="en-US"/>
        </a:p>
      </dgm:t>
    </dgm:pt>
    <dgm:pt modelId="{60BD23EE-0FD8-40C2-B378-E853BC596FDF}">
      <dgm:prSet phldrT="[文字]"/>
      <dgm:spPr>
        <a:solidFill>
          <a:srgbClr val="00B0F0"/>
        </a:solidFill>
      </dgm:spPr>
      <dgm:t>
        <a:bodyPr/>
        <a:lstStyle/>
        <a:p>
          <a:r>
            <a:rPr lang="zh-TW" altLang="en-US" dirty="0"/>
            <a:t>儲存</a:t>
          </a:r>
        </a:p>
      </dgm:t>
    </dgm:pt>
    <dgm:pt modelId="{1ED53164-797E-4322-B3A3-2038382ECF7C}" type="parTrans" cxnId="{D3CFDBF9-E409-4EE3-B11B-A4C74DD65527}">
      <dgm:prSet/>
      <dgm:spPr/>
      <dgm:t>
        <a:bodyPr/>
        <a:lstStyle/>
        <a:p>
          <a:endParaRPr lang="zh-TW" altLang="en-US"/>
        </a:p>
      </dgm:t>
    </dgm:pt>
    <dgm:pt modelId="{B690972A-CBE3-4A50-8EE3-E03907329949}" type="sibTrans" cxnId="{D3CFDBF9-E409-4EE3-B11B-A4C74DD65527}">
      <dgm:prSet/>
      <dgm:spPr>
        <a:solidFill>
          <a:srgbClr val="0000FF"/>
        </a:solidFill>
      </dgm:spPr>
      <dgm:t>
        <a:bodyPr/>
        <a:lstStyle/>
        <a:p>
          <a:endParaRPr lang="zh-TW" altLang="en-US"/>
        </a:p>
      </dgm:t>
    </dgm:pt>
    <dgm:pt modelId="{CD237F7C-79E7-432C-889D-A140D9109771}">
      <dgm:prSet phldrT="[文字]"/>
      <dgm:spPr>
        <a:solidFill>
          <a:srgbClr val="FF66CC"/>
        </a:solidFill>
      </dgm:spPr>
      <dgm:t>
        <a:bodyPr/>
        <a:lstStyle/>
        <a:p>
          <a:r>
            <a:rPr lang="zh-TW" altLang="en-US" dirty="0"/>
            <a:t>傳播</a:t>
          </a:r>
        </a:p>
      </dgm:t>
    </dgm:pt>
    <dgm:pt modelId="{DA761839-D0F3-4B1C-886B-D01B6B60F0A7}" type="parTrans" cxnId="{18E4B9FD-96ED-4A76-9A5B-7F4FF53BBF92}">
      <dgm:prSet/>
      <dgm:spPr/>
      <dgm:t>
        <a:bodyPr/>
        <a:lstStyle/>
        <a:p>
          <a:endParaRPr lang="zh-TW" altLang="en-US"/>
        </a:p>
      </dgm:t>
    </dgm:pt>
    <dgm:pt modelId="{B2008026-0B96-461C-A0E1-C061556B11E5}" type="sibTrans" cxnId="{18E4B9FD-96ED-4A76-9A5B-7F4FF53BBF92}">
      <dgm:prSet/>
      <dgm:spPr>
        <a:solidFill>
          <a:srgbClr val="0000FF"/>
        </a:solidFill>
      </dgm:spPr>
      <dgm:t>
        <a:bodyPr/>
        <a:lstStyle/>
        <a:p>
          <a:endParaRPr lang="zh-TW" altLang="en-US"/>
        </a:p>
      </dgm:t>
    </dgm:pt>
    <dgm:pt modelId="{4A252B88-1932-4020-B714-BDECDF9C95CD}">
      <dgm:prSet phldrT="[文字]"/>
      <dgm:spPr>
        <a:solidFill>
          <a:srgbClr val="7030A0"/>
        </a:solidFill>
      </dgm:spPr>
      <dgm:t>
        <a:bodyPr/>
        <a:lstStyle/>
        <a:p>
          <a:r>
            <a:rPr lang="zh-TW" altLang="en-US" dirty="0"/>
            <a:t>應用</a:t>
          </a:r>
        </a:p>
      </dgm:t>
    </dgm:pt>
    <dgm:pt modelId="{5C962881-51F3-4CB1-825D-B342FF6C676D}" type="parTrans" cxnId="{1AC872D5-C7C5-470A-81C2-384550761069}">
      <dgm:prSet/>
      <dgm:spPr/>
      <dgm:t>
        <a:bodyPr/>
        <a:lstStyle/>
        <a:p>
          <a:endParaRPr lang="zh-TW" altLang="en-US"/>
        </a:p>
      </dgm:t>
    </dgm:pt>
    <dgm:pt modelId="{5AEF1D6A-7498-4952-A8A2-CBD71A9B9417}" type="sibTrans" cxnId="{1AC872D5-C7C5-470A-81C2-384550761069}">
      <dgm:prSet/>
      <dgm:spPr/>
      <dgm:t>
        <a:bodyPr/>
        <a:lstStyle/>
        <a:p>
          <a:endParaRPr lang="zh-TW" altLang="en-US"/>
        </a:p>
      </dgm:t>
    </dgm:pt>
    <dgm:pt modelId="{25E21427-A78F-453A-A852-1FC01622F71B}" type="pres">
      <dgm:prSet presAssocID="{E41B02C6-D152-4B9F-B062-07152FFB08F0}" presName="Name0" presStyleCnt="0">
        <dgm:presLayoutVars>
          <dgm:dir/>
          <dgm:resizeHandles val="exact"/>
        </dgm:presLayoutVars>
      </dgm:prSet>
      <dgm:spPr/>
    </dgm:pt>
    <dgm:pt modelId="{5138675A-E552-4806-9CFB-9E89E014EE4F}" type="pres">
      <dgm:prSet presAssocID="{A328990A-91AD-47C8-95FA-FCF8A63673EB}" presName="node" presStyleLbl="node1" presStyleIdx="0" presStyleCnt="4">
        <dgm:presLayoutVars>
          <dgm:bulletEnabled val="1"/>
        </dgm:presLayoutVars>
      </dgm:prSet>
      <dgm:spPr/>
    </dgm:pt>
    <dgm:pt modelId="{236ED77A-1E78-456F-9BE2-C4ED9E358C79}" type="pres">
      <dgm:prSet presAssocID="{FAB730AE-22AB-415E-BC4D-7A81FFAAE5EC}" presName="sibTrans" presStyleLbl="sibTrans2D1" presStyleIdx="0" presStyleCnt="3"/>
      <dgm:spPr/>
    </dgm:pt>
    <dgm:pt modelId="{FFCB1BD3-976B-43DE-8B5A-07A61C4A47F4}" type="pres">
      <dgm:prSet presAssocID="{FAB730AE-22AB-415E-BC4D-7A81FFAAE5EC}" presName="connectorText" presStyleLbl="sibTrans2D1" presStyleIdx="0" presStyleCnt="3"/>
      <dgm:spPr/>
    </dgm:pt>
    <dgm:pt modelId="{DFC1AEA7-D5C9-49C6-AA42-2CDA946E8897}" type="pres">
      <dgm:prSet presAssocID="{60BD23EE-0FD8-40C2-B378-E853BC596FDF}" presName="node" presStyleLbl="node1" presStyleIdx="1" presStyleCnt="4">
        <dgm:presLayoutVars>
          <dgm:bulletEnabled val="1"/>
        </dgm:presLayoutVars>
      </dgm:prSet>
      <dgm:spPr/>
    </dgm:pt>
    <dgm:pt modelId="{F7FF67AA-70CF-4E6E-829F-7AD7EFC149B2}" type="pres">
      <dgm:prSet presAssocID="{B690972A-CBE3-4A50-8EE3-E03907329949}" presName="sibTrans" presStyleLbl="sibTrans2D1" presStyleIdx="1" presStyleCnt="3"/>
      <dgm:spPr/>
    </dgm:pt>
    <dgm:pt modelId="{C5D20B64-1BE6-411C-BA74-DD180EE3814D}" type="pres">
      <dgm:prSet presAssocID="{B690972A-CBE3-4A50-8EE3-E03907329949}" presName="connectorText" presStyleLbl="sibTrans2D1" presStyleIdx="1" presStyleCnt="3"/>
      <dgm:spPr/>
    </dgm:pt>
    <dgm:pt modelId="{FB238EF4-4CC1-407D-8286-B48983B494E2}" type="pres">
      <dgm:prSet presAssocID="{CD237F7C-79E7-432C-889D-A140D9109771}" presName="node" presStyleLbl="node1" presStyleIdx="2" presStyleCnt="4">
        <dgm:presLayoutVars>
          <dgm:bulletEnabled val="1"/>
        </dgm:presLayoutVars>
      </dgm:prSet>
      <dgm:spPr/>
    </dgm:pt>
    <dgm:pt modelId="{D14AF231-3C9A-4257-9551-26CA37DB2E5B}" type="pres">
      <dgm:prSet presAssocID="{B2008026-0B96-461C-A0E1-C061556B11E5}" presName="sibTrans" presStyleLbl="sibTrans2D1" presStyleIdx="2" presStyleCnt="3"/>
      <dgm:spPr/>
    </dgm:pt>
    <dgm:pt modelId="{181FD9A8-E524-496F-8D29-2FE737D4A086}" type="pres">
      <dgm:prSet presAssocID="{B2008026-0B96-461C-A0E1-C061556B11E5}" presName="connectorText" presStyleLbl="sibTrans2D1" presStyleIdx="2" presStyleCnt="3"/>
      <dgm:spPr/>
    </dgm:pt>
    <dgm:pt modelId="{022CD2B8-75F9-4483-B905-BBFADD2D7033}" type="pres">
      <dgm:prSet presAssocID="{4A252B88-1932-4020-B714-BDECDF9C95CD}" presName="node" presStyleLbl="node1" presStyleIdx="3" presStyleCnt="4">
        <dgm:presLayoutVars>
          <dgm:bulletEnabled val="1"/>
        </dgm:presLayoutVars>
      </dgm:prSet>
      <dgm:spPr/>
    </dgm:pt>
  </dgm:ptLst>
  <dgm:cxnLst>
    <dgm:cxn modelId="{DDEC2A1C-C969-4218-9E45-3EFE0E89C6A8}" type="presOf" srcId="{4A252B88-1932-4020-B714-BDECDF9C95CD}" destId="{022CD2B8-75F9-4483-B905-BBFADD2D7033}" srcOrd="0" destOrd="0" presId="urn:microsoft.com/office/officeart/2005/8/layout/process1"/>
    <dgm:cxn modelId="{F15F274F-4980-4AE3-9A3E-9632C46233B1}" type="presOf" srcId="{B2008026-0B96-461C-A0E1-C061556B11E5}" destId="{D14AF231-3C9A-4257-9551-26CA37DB2E5B}" srcOrd="0" destOrd="0" presId="urn:microsoft.com/office/officeart/2005/8/layout/process1"/>
    <dgm:cxn modelId="{EC5BEC6B-2CFA-4B87-9B26-1C398E7CC5FA}" type="presOf" srcId="{FAB730AE-22AB-415E-BC4D-7A81FFAAE5EC}" destId="{236ED77A-1E78-456F-9BE2-C4ED9E358C79}" srcOrd="0" destOrd="0" presId="urn:microsoft.com/office/officeart/2005/8/layout/process1"/>
    <dgm:cxn modelId="{3E72697B-E063-427E-8C75-E18B55240D29}" type="presOf" srcId="{60BD23EE-0FD8-40C2-B378-E853BC596FDF}" destId="{DFC1AEA7-D5C9-49C6-AA42-2CDA946E8897}" srcOrd="0" destOrd="0" presId="urn:microsoft.com/office/officeart/2005/8/layout/process1"/>
    <dgm:cxn modelId="{9D1A078E-F809-4D32-85FD-06517A92C6A7}" type="presOf" srcId="{A328990A-91AD-47C8-95FA-FCF8A63673EB}" destId="{5138675A-E552-4806-9CFB-9E89E014EE4F}" srcOrd="0" destOrd="0" presId="urn:microsoft.com/office/officeart/2005/8/layout/process1"/>
    <dgm:cxn modelId="{FDFE1ABE-C8D6-407B-BDD0-1ED75ADFC85D}" type="presOf" srcId="{B690972A-CBE3-4A50-8EE3-E03907329949}" destId="{F7FF67AA-70CF-4E6E-829F-7AD7EFC149B2}" srcOrd="0" destOrd="0" presId="urn:microsoft.com/office/officeart/2005/8/layout/process1"/>
    <dgm:cxn modelId="{46D393C7-3635-4869-B558-CA056898D178}" srcId="{E41B02C6-D152-4B9F-B062-07152FFB08F0}" destId="{A328990A-91AD-47C8-95FA-FCF8A63673EB}" srcOrd="0" destOrd="0" parTransId="{B14BA1F7-8003-4883-B50A-E688DA8D0940}" sibTransId="{FAB730AE-22AB-415E-BC4D-7A81FFAAE5EC}"/>
    <dgm:cxn modelId="{5F05D6D1-01E1-4A1A-9A5D-FB881D1BAE0A}" type="presOf" srcId="{CD237F7C-79E7-432C-889D-A140D9109771}" destId="{FB238EF4-4CC1-407D-8286-B48983B494E2}" srcOrd="0" destOrd="0" presId="urn:microsoft.com/office/officeart/2005/8/layout/process1"/>
    <dgm:cxn modelId="{1AC872D5-C7C5-470A-81C2-384550761069}" srcId="{E41B02C6-D152-4B9F-B062-07152FFB08F0}" destId="{4A252B88-1932-4020-B714-BDECDF9C95CD}" srcOrd="3" destOrd="0" parTransId="{5C962881-51F3-4CB1-825D-B342FF6C676D}" sibTransId="{5AEF1D6A-7498-4952-A8A2-CBD71A9B9417}"/>
    <dgm:cxn modelId="{FD063DDB-C14D-41C4-A101-E8B2B01924C1}" type="presOf" srcId="{B2008026-0B96-461C-A0E1-C061556B11E5}" destId="{181FD9A8-E524-496F-8D29-2FE737D4A086}" srcOrd="1" destOrd="0" presId="urn:microsoft.com/office/officeart/2005/8/layout/process1"/>
    <dgm:cxn modelId="{4F273EDD-CBE5-4724-B461-EE332F9DD228}" type="presOf" srcId="{B690972A-CBE3-4A50-8EE3-E03907329949}" destId="{C5D20B64-1BE6-411C-BA74-DD180EE3814D}" srcOrd="1" destOrd="0" presId="urn:microsoft.com/office/officeart/2005/8/layout/process1"/>
    <dgm:cxn modelId="{78A884DE-84CB-4BB7-BA8C-724C7FEEA6B0}" type="presOf" srcId="{FAB730AE-22AB-415E-BC4D-7A81FFAAE5EC}" destId="{FFCB1BD3-976B-43DE-8B5A-07A61C4A47F4}" srcOrd="1" destOrd="0" presId="urn:microsoft.com/office/officeart/2005/8/layout/process1"/>
    <dgm:cxn modelId="{479A48E2-C42E-464E-8DD8-EFD69F63D75C}" type="presOf" srcId="{E41B02C6-D152-4B9F-B062-07152FFB08F0}" destId="{25E21427-A78F-453A-A852-1FC01622F71B}" srcOrd="0" destOrd="0" presId="urn:microsoft.com/office/officeart/2005/8/layout/process1"/>
    <dgm:cxn modelId="{D3CFDBF9-E409-4EE3-B11B-A4C74DD65527}" srcId="{E41B02C6-D152-4B9F-B062-07152FFB08F0}" destId="{60BD23EE-0FD8-40C2-B378-E853BC596FDF}" srcOrd="1" destOrd="0" parTransId="{1ED53164-797E-4322-B3A3-2038382ECF7C}" sibTransId="{B690972A-CBE3-4A50-8EE3-E03907329949}"/>
    <dgm:cxn modelId="{18E4B9FD-96ED-4A76-9A5B-7F4FF53BBF92}" srcId="{E41B02C6-D152-4B9F-B062-07152FFB08F0}" destId="{CD237F7C-79E7-432C-889D-A140D9109771}" srcOrd="2" destOrd="0" parTransId="{DA761839-D0F3-4B1C-886B-D01B6B60F0A7}" sibTransId="{B2008026-0B96-461C-A0E1-C061556B11E5}"/>
    <dgm:cxn modelId="{C2F2AF17-A6EE-4285-8AA1-7F8E5BC9363C}" type="presParOf" srcId="{25E21427-A78F-453A-A852-1FC01622F71B}" destId="{5138675A-E552-4806-9CFB-9E89E014EE4F}" srcOrd="0" destOrd="0" presId="urn:microsoft.com/office/officeart/2005/8/layout/process1"/>
    <dgm:cxn modelId="{427F30D3-8A20-4A3D-9790-6A85B78415C5}" type="presParOf" srcId="{25E21427-A78F-453A-A852-1FC01622F71B}" destId="{236ED77A-1E78-456F-9BE2-C4ED9E358C79}" srcOrd="1" destOrd="0" presId="urn:microsoft.com/office/officeart/2005/8/layout/process1"/>
    <dgm:cxn modelId="{00D13377-E257-42AD-B5BB-53CF678EBF10}" type="presParOf" srcId="{236ED77A-1E78-456F-9BE2-C4ED9E358C79}" destId="{FFCB1BD3-976B-43DE-8B5A-07A61C4A47F4}" srcOrd="0" destOrd="0" presId="urn:microsoft.com/office/officeart/2005/8/layout/process1"/>
    <dgm:cxn modelId="{E513A685-2410-475C-A886-EF278C9DA79B}" type="presParOf" srcId="{25E21427-A78F-453A-A852-1FC01622F71B}" destId="{DFC1AEA7-D5C9-49C6-AA42-2CDA946E8897}" srcOrd="2" destOrd="0" presId="urn:microsoft.com/office/officeart/2005/8/layout/process1"/>
    <dgm:cxn modelId="{ACEA7584-23C9-43DE-9FB9-397EBE67FCA6}" type="presParOf" srcId="{25E21427-A78F-453A-A852-1FC01622F71B}" destId="{F7FF67AA-70CF-4E6E-829F-7AD7EFC149B2}" srcOrd="3" destOrd="0" presId="urn:microsoft.com/office/officeart/2005/8/layout/process1"/>
    <dgm:cxn modelId="{6E37F594-80BC-4199-956B-02C1F57D11FB}" type="presParOf" srcId="{F7FF67AA-70CF-4E6E-829F-7AD7EFC149B2}" destId="{C5D20B64-1BE6-411C-BA74-DD180EE3814D}" srcOrd="0" destOrd="0" presId="urn:microsoft.com/office/officeart/2005/8/layout/process1"/>
    <dgm:cxn modelId="{E3690572-4F71-400D-8BCB-8F77816E726B}" type="presParOf" srcId="{25E21427-A78F-453A-A852-1FC01622F71B}" destId="{FB238EF4-4CC1-407D-8286-B48983B494E2}" srcOrd="4" destOrd="0" presId="urn:microsoft.com/office/officeart/2005/8/layout/process1"/>
    <dgm:cxn modelId="{CC9DD85A-1C51-4AE4-BAE3-F4E8B2F75C78}" type="presParOf" srcId="{25E21427-A78F-453A-A852-1FC01622F71B}" destId="{D14AF231-3C9A-4257-9551-26CA37DB2E5B}" srcOrd="5" destOrd="0" presId="urn:microsoft.com/office/officeart/2005/8/layout/process1"/>
    <dgm:cxn modelId="{31494A4E-F3B7-419A-AFB8-CEFC80194C7E}" type="presParOf" srcId="{D14AF231-3C9A-4257-9551-26CA37DB2E5B}" destId="{181FD9A8-E524-496F-8D29-2FE737D4A086}" srcOrd="0" destOrd="0" presId="urn:microsoft.com/office/officeart/2005/8/layout/process1"/>
    <dgm:cxn modelId="{8DD5565C-0A35-482D-BD80-58F968CBAC80}" type="presParOf" srcId="{25E21427-A78F-453A-A852-1FC01622F71B}" destId="{022CD2B8-75F9-4483-B905-BBFADD2D7033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B456AD4-6D30-4690-A91B-D5A5F520C536}" type="doc">
      <dgm:prSet loTypeId="urn:microsoft.com/office/officeart/2005/8/layout/pyramid1" loCatId="pyramid" qsTypeId="urn:microsoft.com/office/officeart/2005/8/quickstyle/3d5" qsCatId="3D" csTypeId="urn:microsoft.com/office/officeart/2005/8/colors/colorful1" csCatId="colorful" phldr="1"/>
      <dgm:spPr/>
    </dgm:pt>
    <dgm:pt modelId="{148284CC-48D6-4404-8D1B-8CE47C139C8D}">
      <dgm:prSet phldrT="[文字]" custT="1"/>
      <dgm:spPr/>
      <dgm:t>
        <a:bodyPr anchor="b"/>
        <a:lstStyle/>
        <a:p>
          <a:r>
            <a:rPr lang="zh-TW" altLang="en-US" sz="4400" dirty="0"/>
            <a:t>知識</a:t>
          </a:r>
        </a:p>
      </dgm:t>
    </dgm:pt>
    <dgm:pt modelId="{BC5D0B97-450D-4157-9363-F809C2C3680B}" type="parTrans" cxnId="{E9D0F42B-1BEF-48DD-94DB-54D7564F6349}">
      <dgm:prSet/>
      <dgm:spPr/>
      <dgm:t>
        <a:bodyPr/>
        <a:lstStyle/>
        <a:p>
          <a:endParaRPr lang="zh-TW" altLang="en-US" sz="1100"/>
        </a:p>
      </dgm:t>
    </dgm:pt>
    <dgm:pt modelId="{2BF7B901-8864-42CA-A4E0-2DA95A3827EF}" type="sibTrans" cxnId="{E9D0F42B-1BEF-48DD-94DB-54D7564F6349}">
      <dgm:prSet/>
      <dgm:spPr/>
      <dgm:t>
        <a:bodyPr/>
        <a:lstStyle/>
        <a:p>
          <a:endParaRPr lang="zh-TW" altLang="en-US" sz="1100"/>
        </a:p>
      </dgm:t>
    </dgm:pt>
    <dgm:pt modelId="{8E7C63EE-F315-4F62-9A62-03171C65DC0E}">
      <dgm:prSet phldrT="[文字]" custT="1"/>
      <dgm:spPr/>
      <dgm:t>
        <a:bodyPr anchor="b"/>
        <a:lstStyle/>
        <a:p>
          <a:r>
            <a:rPr lang="zh-TW" altLang="en-US" sz="4400" dirty="0"/>
            <a:t>資訊</a:t>
          </a:r>
        </a:p>
      </dgm:t>
    </dgm:pt>
    <dgm:pt modelId="{8EBFF908-B7AD-4C64-9A07-814FD6BEC9DA}" type="parTrans" cxnId="{D43077FA-519B-4882-A886-43BADF100543}">
      <dgm:prSet/>
      <dgm:spPr/>
      <dgm:t>
        <a:bodyPr/>
        <a:lstStyle/>
        <a:p>
          <a:endParaRPr lang="zh-TW" altLang="en-US" sz="1100"/>
        </a:p>
      </dgm:t>
    </dgm:pt>
    <dgm:pt modelId="{1B84E928-DBFB-4023-A302-25EE5A782FD9}" type="sibTrans" cxnId="{D43077FA-519B-4882-A886-43BADF100543}">
      <dgm:prSet/>
      <dgm:spPr/>
      <dgm:t>
        <a:bodyPr/>
        <a:lstStyle/>
        <a:p>
          <a:endParaRPr lang="zh-TW" altLang="en-US" sz="1100"/>
        </a:p>
      </dgm:t>
    </dgm:pt>
    <dgm:pt modelId="{69238133-E1F0-4CA7-90AD-29B3C96B310B}">
      <dgm:prSet phldrT="[文字]" custT="1"/>
      <dgm:spPr/>
      <dgm:t>
        <a:bodyPr anchor="b"/>
        <a:lstStyle/>
        <a:p>
          <a:r>
            <a:rPr lang="zh-TW" altLang="en-US" sz="4400" dirty="0"/>
            <a:t>資料</a:t>
          </a:r>
        </a:p>
      </dgm:t>
    </dgm:pt>
    <dgm:pt modelId="{C628FC16-1422-4FCD-9A0E-DFEFD7C39F89}" type="parTrans" cxnId="{8C2A4FB5-77D8-4193-974D-311DD1114902}">
      <dgm:prSet/>
      <dgm:spPr/>
      <dgm:t>
        <a:bodyPr/>
        <a:lstStyle/>
        <a:p>
          <a:endParaRPr lang="zh-TW" altLang="en-US" sz="1100"/>
        </a:p>
      </dgm:t>
    </dgm:pt>
    <dgm:pt modelId="{9B4DA686-52A9-4837-A8E1-EF7DB21026F7}" type="sibTrans" cxnId="{8C2A4FB5-77D8-4193-974D-311DD1114902}">
      <dgm:prSet/>
      <dgm:spPr/>
      <dgm:t>
        <a:bodyPr/>
        <a:lstStyle/>
        <a:p>
          <a:endParaRPr lang="zh-TW" altLang="en-US" sz="1100"/>
        </a:p>
      </dgm:t>
    </dgm:pt>
    <dgm:pt modelId="{F44D0563-6E35-455F-BA7C-70591F16F7D4}">
      <dgm:prSet phldrT="[文字]" custT="1"/>
      <dgm:spPr/>
      <dgm:t>
        <a:bodyPr anchor="b"/>
        <a:lstStyle/>
        <a:p>
          <a:r>
            <a:rPr lang="zh-TW" altLang="en-US" sz="4400" dirty="0"/>
            <a:t>智慧</a:t>
          </a:r>
        </a:p>
      </dgm:t>
    </dgm:pt>
    <dgm:pt modelId="{B32850A2-4F6A-4B37-BC7A-08ED4BFA1C14}" type="parTrans" cxnId="{A7CD9CE4-D061-4135-A24A-FA915BCC9E8B}">
      <dgm:prSet/>
      <dgm:spPr/>
      <dgm:t>
        <a:bodyPr/>
        <a:lstStyle/>
        <a:p>
          <a:endParaRPr lang="zh-TW" altLang="en-US" sz="1100"/>
        </a:p>
      </dgm:t>
    </dgm:pt>
    <dgm:pt modelId="{68B1F617-6F43-4144-9D59-C5C7C871C0CC}" type="sibTrans" cxnId="{A7CD9CE4-D061-4135-A24A-FA915BCC9E8B}">
      <dgm:prSet/>
      <dgm:spPr/>
      <dgm:t>
        <a:bodyPr/>
        <a:lstStyle/>
        <a:p>
          <a:endParaRPr lang="zh-TW" altLang="en-US" sz="1100"/>
        </a:p>
      </dgm:t>
    </dgm:pt>
    <dgm:pt modelId="{29885B8C-AD24-4FA6-B2D0-BC7A6C9D49A1}" type="pres">
      <dgm:prSet presAssocID="{CB456AD4-6D30-4690-A91B-D5A5F520C536}" presName="Name0" presStyleCnt="0">
        <dgm:presLayoutVars>
          <dgm:dir/>
          <dgm:animLvl val="lvl"/>
          <dgm:resizeHandles val="exact"/>
        </dgm:presLayoutVars>
      </dgm:prSet>
      <dgm:spPr/>
    </dgm:pt>
    <dgm:pt modelId="{29B0C8AB-B2B5-4F90-8C1B-0905DD1EDDC0}" type="pres">
      <dgm:prSet presAssocID="{F44D0563-6E35-455F-BA7C-70591F16F7D4}" presName="Name8" presStyleCnt="0"/>
      <dgm:spPr/>
    </dgm:pt>
    <dgm:pt modelId="{2D225670-EF5F-41BD-AB1F-3596F665B6C7}" type="pres">
      <dgm:prSet presAssocID="{F44D0563-6E35-455F-BA7C-70591F16F7D4}" presName="level" presStyleLbl="node1" presStyleIdx="0" presStyleCnt="4">
        <dgm:presLayoutVars>
          <dgm:chMax val="1"/>
          <dgm:bulletEnabled val="1"/>
        </dgm:presLayoutVars>
      </dgm:prSet>
      <dgm:spPr/>
    </dgm:pt>
    <dgm:pt modelId="{6A23D164-D991-4BAE-AA58-0428E8092AA1}" type="pres">
      <dgm:prSet presAssocID="{F44D0563-6E35-455F-BA7C-70591F16F7D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6C31AE7-8C0B-4D80-90B1-0DC908DCAFC2}" type="pres">
      <dgm:prSet presAssocID="{148284CC-48D6-4404-8D1B-8CE47C139C8D}" presName="Name8" presStyleCnt="0"/>
      <dgm:spPr/>
    </dgm:pt>
    <dgm:pt modelId="{4B0E255D-E8BE-462D-8F07-04CB8BE57E90}" type="pres">
      <dgm:prSet presAssocID="{148284CC-48D6-4404-8D1B-8CE47C139C8D}" presName="level" presStyleLbl="node1" presStyleIdx="1" presStyleCnt="4">
        <dgm:presLayoutVars>
          <dgm:chMax val="1"/>
          <dgm:bulletEnabled val="1"/>
        </dgm:presLayoutVars>
      </dgm:prSet>
      <dgm:spPr/>
    </dgm:pt>
    <dgm:pt modelId="{2FF9E67F-68BF-4C79-84CE-C51CCEF0864F}" type="pres">
      <dgm:prSet presAssocID="{148284CC-48D6-4404-8D1B-8CE47C139C8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4145D6C-F3E4-4995-AE51-D4C63C9C9B86}" type="pres">
      <dgm:prSet presAssocID="{8E7C63EE-F315-4F62-9A62-03171C65DC0E}" presName="Name8" presStyleCnt="0"/>
      <dgm:spPr/>
    </dgm:pt>
    <dgm:pt modelId="{64D4A75F-76E3-48C2-9BD7-9C5091C5A0DA}" type="pres">
      <dgm:prSet presAssocID="{8E7C63EE-F315-4F62-9A62-03171C65DC0E}" presName="level" presStyleLbl="node1" presStyleIdx="2" presStyleCnt="4">
        <dgm:presLayoutVars>
          <dgm:chMax val="1"/>
          <dgm:bulletEnabled val="1"/>
        </dgm:presLayoutVars>
      </dgm:prSet>
      <dgm:spPr/>
    </dgm:pt>
    <dgm:pt modelId="{661047CD-A23A-45EE-85B1-2D3B09D6155B}" type="pres">
      <dgm:prSet presAssocID="{8E7C63EE-F315-4F62-9A62-03171C65DC0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640B608-295F-4986-8675-41B69D8FFA05}" type="pres">
      <dgm:prSet presAssocID="{69238133-E1F0-4CA7-90AD-29B3C96B310B}" presName="Name8" presStyleCnt="0"/>
      <dgm:spPr/>
    </dgm:pt>
    <dgm:pt modelId="{6FADC219-2952-48B8-9C60-083BE3E648E5}" type="pres">
      <dgm:prSet presAssocID="{69238133-E1F0-4CA7-90AD-29B3C96B310B}" presName="level" presStyleLbl="node1" presStyleIdx="3" presStyleCnt="4">
        <dgm:presLayoutVars>
          <dgm:chMax val="1"/>
          <dgm:bulletEnabled val="1"/>
        </dgm:presLayoutVars>
      </dgm:prSet>
      <dgm:spPr/>
    </dgm:pt>
    <dgm:pt modelId="{CC1A6660-7FA1-46C1-A633-41CF8F162E41}" type="pres">
      <dgm:prSet presAssocID="{69238133-E1F0-4CA7-90AD-29B3C96B310B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85E9A300-DE96-4375-8E7C-F2F06BE0BFA3}" type="presOf" srcId="{8E7C63EE-F315-4F62-9A62-03171C65DC0E}" destId="{64D4A75F-76E3-48C2-9BD7-9C5091C5A0DA}" srcOrd="0" destOrd="0" presId="urn:microsoft.com/office/officeart/2005/8/layout/pyramid1"/>
    <dgm:cxn modelId="{65D41217-FFBF-4F95-B07B-B49F2851FD45}" type="presOf" srcId="{148284CC-48D6-4404-8D1B-8CE47C139C8D}" destId="{4B0E255D-E8BE-462D-8F07-04CB8BE57E90}" srcOrd="0" destOrd="0" presId="urn:microsoft.com/office/officeart/2005/8/layout/pyramid1"/>
    <dgm:cxn modelId="{E9D0F42B-1BEF-48DD-94DB-54D7564F6349}" srcId="{CB456AD4-6D30-4690-A91B-D5A5F520C536}" destId="{148284CC-48D6-4404-8D1B-8CE47C139C8D}" srcOrd="1" destOrd="0" parTransId="{BC5D0B97-450D-4157-9363-F809C2C3680B}" sibTransId="{2BF7B901-8864-42CA-A4E0-2DA95A3827EF}"/>
    <dgm:cxn modelId="{17A79037-EC53-4814-97F0-D3FC637B9693}" type="presOf" srcId="{F44D0563-6E35-455F-BA7C-70591F16F7D4}" destId="{2D225670-EF5F-41BD-AB1F-3596F665B6C7}" srcOrd="0" destOrd="0" presId="urn:microsoft.com/office/officeart/2005/8/layout/pyramid1"/>
    <dgm:cxn modelId="{11476457-E7AE-4B1D-BA6B-7065C23B65E3}" type="presOf" srcId="{F44D0563-6E35-455F-BA7C-70591F16F7D4}" destId="{6A23D164-D991-4BAE-AA58-0428E8092AA1}" srcOrd="1" destOrd="0" presId="urn:microsoft.com/office/officeart/2005/8/layout/pyramid1"/>
    <dgm:cxn modelId="{E708DC5E-507D-4590-A7F3-7A09B6AAC524}" type="presOf" srcId="{CB456AD4-6D30-4690-A91B-D5A5F520C536}" destId="{29885B8C-AD24-4FA6-B2D0-BC7A6C9D49A1}" srcOrd="0" destOrd="0" presId="urn:microsoft.com/office/officeart/2005/8/layout/pyramid1"/>
    <dgm:cxn modelId="{7F385A76-E871-4C9F-A62E-C683E00AC406}" type="presOf" srcId="{148284CC-48D6-4404-8D1B-8CE47C139C8D}" destId="{2FF9E67F-68BF-4C79-84CE-C51CCEF0864F}" srcOrd="1" destOrd="0" presId="urn:microsoft.com/office/officeart/2005/8/layout/pyramid1"/>
    <dgm:cxn modelId="{4494DD94-516E-462C-A332-4568BD146769}" type="presOf" srcId="{69238133-E1F0-4CA7-90AD-29B3C96B310B}" destId="{6FADC219-2952-48B8-9C60-083BE3E648E5}" srcOrd="0" destOrd="0" presId="urn:microsoft.com/office/officeart/2005/8/layout/pyramid1"/>
    <dgm:cxn modelId="{B17E85A5-B465-4BA9-8FC4-2873A0BEE772}" type="presOf" srcId="{8E7C63EE-F315-4F62-9A62-03171C65DC0E}" destId="{661047CD-A23A-45EE-85B1-2D3B09D6155B}" srcOrd="1" destOrd="0" presId="urn:microsoft.com/office/officeart/2005/8/layout/pyramid1"/>
    <dgm:cxn modelId="{8E3D03AF-6666-4D39-BC18-0C0D1F310F88}" type="presOf" srcId="{69238133-E1F0-4CA7-90AD-29B3C96B310B}" destId="{CC1A6660-7FA1-46C1-A633-41CF8F162E41}" srcOrd="1" destOrd="0" presId="urn:microsoft.com/office/officeart/2005/8/layout/pyramid1"/>
    <dgm:cxn modelId="{8C2A4FB5-77D8-4193-974D-311DD1114902}" srcId="{CB456AD4-6D30-4690-A91B-D5A5F520C536}" destId="{69238133-E1F0-4CA7-90AD-29B3C96B310B}" srcOrd="3" destOrd="0" parTransId="{C628FC16-1422-4FCD-9A0E-DFEFD7C39F89}" sibTransId="{9B4DA686-52A9-4837-A8E1-EF7DB21026F7}"/>
    <dgm:cxn modelId="{A7CD9CE4-D061-4135-A24A-FA915BCC9E8B}" srcId="{CB456AD4-6D30-4690-A91B-D5A5F520C536}" destId="{F44D0563-6E35-455F-BA7C-70591F16F7D4}" srcOrd="0" destOrd="0" parTransId="{B32850A2-4F6A-4B37-BC7A-08ED4BFA1C14}" sibTransId="{68B1F617-6F43-4144-9D59-C5C7C871C0CC}"/>
    <dgm:cxn modelId="{D43077FA-519B-4882-A886-43BADF100543}" srcId="{CB456AD4-6D30-4690-A91B-D5A5F520C536}" destId="{8E7C63EE-F315-4F62-9A62-03171C65DC0E}" srcOrd="2" destOrd="0" parTransId="{8EBFF908-B7AD-4C64-9A07-814FD6BEC9DA}" sibTransId="{1B84E928-DBFB-4023-A302-25EE5A782FD9}"/>
    <dgm:cxn modelId="{D6D55BE9-9938-4075-9A4D-21CFC963FD7F}" type="presParOf" srcId="{29885B8C-AD24-4FA6-B2D0-BC7A6C9D49A1}" destId="{29B0C8AB-B2B5-4F90-8C1B-0905DD1EDDC0}" srcOrd="0" destOrd="0" presId="urn:microsoft.com/office/officeart/2005/8/layout/pyramid1"/>
    <dgm:cxn modelId="{6CFF1B56-47E3-47E1-B325-89ABD906125D}" type="presParOf" srcId="{29B0C8AB-B2B5-4F90-8C1B-0905DD1EDDC0}" destId="{2D225670-EF5F-41BD-AB1F-3596F665B6C7}" srcOrd="0" destOrd="0" presId="urn:microsoft.com/office/officeart/2005/8/layout/pyramid1"/>
    <dgm:cxn modelId="{1FB55B1E-28F5-427D-AA73-70603945278C}" type="presParOf" srcId="{29B0C8AB-B2B5-4F90-8C1B-0905DD1EDDC0}" destId="{6A23D164-D991-4BAE-AA58-0428E8092AA1}" srcOrd="1" destOrd="0" presId="urn:microsoft.com/office/officeart/2005/8/layout/pyramid1"/>
    <dgm:cxn modelId="{A91E51DD-F3B8-4CDC-B745-5CB7EB4F8D3D}" type="presParOf" srcId="{29885B8C-AD24-4FA6-B2D0-BC7A6C9D49A1}" destId="{D6C31AE7-8C0B-4D80-90B1-0DC908DCAFC2}" srcOrd="1" destOrd="0" presId="urn:microsoft.com/office/officeart/2005/8/layout/pyramid1"/>
    <dgm:cxn modelId="{ABAA6B8F-7060-4DF2-A19F-E50ABC5135D2}" type="presParOf" srcId="{D6C31AE7-8C0B-4D80-90B1-0DC908DCAFC2}" destId="{4B0E255D-E8BE-462D-8F07-04CB8BE57E90}" srcOrd="0" destOrd="0" presId="urn:microsoft.com/office/officeart/2005/8/layout/pyramid1"/>
    <dgm:cxn modelId="{E732CFD8-F8E1-4F2A-A0CC-E54BBA567B1E}" type="presParOf" srcId="{D6C31AE7-8C0B-4D80-90B1-0DC908DCAFC2}" destId="{2FF9E67F-68BF-4C79-84CE-C51CCEF0864F}" srcOrd="1" destOrd="0" presId="urn:microsoft.com/office/officeart/2005/8/layout/pyramid1"/>
    <dgm:cxn modelId="{7532802C-BD45-4C84-9FE8-68C0841D8BA3}" type="presParOf" srcId="{29885B8C-AD24-4FA6-B2D0-BC7A6C9D49A1}" destId="{64145D6C-F3E4-4995-AE51-D4C63C9C9B86}" srcOrd="2" destOrd="0" presId="urn:microsoft.com/office/officeart/2005/8/layout/pyramid1"/>
    <dgm:cxn modelId="{97C76CB7-62E0-4A89-8BB6-C755F233F123}" type="presParOf" srcId="{64145D6C-F3E4-4995-AE51-D4C63C9C9B86}" destId="{64D4A75F-76E3-48C2-9BD7-9C5091C5A0DA}" srcOrd="0" destOrd="0" presId="urn:microsoft.com/office/officeart/2005/8/layout/pyramid1"/>
    <dgm:cxn modelId="{3E1BB52B-962A-4D1C-AFCA-0B813A9685EF}" type="presParOf" srcId="{64145D6C-F3E4-4995-AE51-D4C63C9C9B86}" destId="{661047CD-A23A-45EE-85B1-2D3B09D6155B}" srcOrd="1" destOrd="0" presId="urn:microsoft.com/office/officeart/2005/8/layout/pyramid1"/>
    <dgm:cxn modelId="{FB1A27DA-F9B3-4A7D-92D8-F464AC4E94FC}" type="presParOf" srcId="{29885B8C-AD24-4FA6-B2D0-BC7A6C9D49A1}" destId="{C640B608-295F-4986-8675-41B69D8FFA05}" srcOrd="3" destOrd="0" presId="urn:microsoft.com/office/officeart/2005/8/layout/pyramid1"/>
    <dgm:cxn modelId="{2AABF421-A6BB-4DC9-A3B5-6445A04B719A}" type="presParOf" srcId="{C640B608-295F-4986-8675-41B69D8FFA05}" destId="{6FADC219-2952-48B8-9C60-083BE3E648E5}" srcOrd="0" destOrd="0" presId="urn:microsoft.com/office/officeart/2005/8/layout/pyramid1"/>
    <dgm:cxn modelId="{3F90BBBD-A7BF-4F93-86E7-FC39C0A0231D}" type="presParOf" srcId="{C640B608-295F-4986-8675-41B69D8FFA05}" destId="{CC1A6660-7FA1-46C1-A633-41CF8F162E41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690755E-22FE-4FCD-85C0-2D44403FC120}" type="doc">
      <dgm:prSet loTypeId="urn:microsoft.com/office/officeart/2005/8/layout/vList5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TW" altLang="en-US"/>
        </a:p>
      </dgm:t>
    </dgm:pt>
    <dgm:pt modelId="{12F041F7-FE2B-4D7E-82F3-E8FCE0D8E2AF}">
      <dgm:prSet custT="1"/>
      <dgm:spPr>
        <a:solidFill>
          <a:schemeClr val="accent4">
            <a:lumMod val="40000"/>
            <a:lumOff val="60000"/>
          </a:schemeClr>
        </a:solidFill>
        <a:ln w="28575">
          <a:solidFill>
            <a:srgbClr val="7030A0"/>
          </a:solidFill>
        </a:ln>
      </dgm:spPr>
      <dgm:t>
        <a:bodyPr/>
        <a:lstStyle/>
        <a:p>
          <a:pPr rtl="0"/>
          <a:r>
            <a:rPr lang="zh-TW" altLang="en-US" sz="2400"/>
            <a:t>前置作業</a:t>
          </a:r>
        </a:p>
      </dgm:t>
    </dgm:pt>
    <dgm:pt modelId="{831610AE-F298-44E3-A468-9B96176E0ECB}" type="parTrans" cxnId="{72086D58-C0C3-4C26-A0E7-8092C47ED7A3}">
      <dgm:prSet/>
      <dgm:spPr/>
      <dgm:t>
        <a:bodyPr/>
        <a:lstStyle/>
        <a:p>
          <a:endParaRPr lang="zh-TW" altLang="en-US"/>
        </a:p>
      </dgm:t>
    </dgm:pt>
    <dgm:pt modelId="{5CE37C00-BF74-4FBE-B344-9FA1376CD49F}" type="sibTrans" cxnId="{72086D58-C0C3-4C26-A0E7-8092C47ED7A3}">
      <dgm:prSet/>
      <dgm:spPr/>
      <dgm:t>
        <a:bodyPr/>
        <a:lstStyle/>
        <a:p>
          <a:endParaRPr lang="zh-TW" altLang="en-US"/>
        </a:p>
      </dgm:t>
    </dgm:pt>
    <dgm:pt modelId="{7F3B5CEC-C6DC-4A7B-AA83-DB98A6DF5E78}">
      <dgm:prSet custT="1"/>
      <dgm:spPr>
        <a:ln>
          <a:noFill/>
        </a:ln>
      </dgm:spPr>
      <dgm:t>
        <a:bodyPr/>
        <a:lstStyle/>
        <a:p>
          <a:pPr rtl="0"/>
          <a:r>
            <a:rPr lang="zh-TW" altLang="en-US" sz="1800" dirty="0"/>
            <a:t>建立材料收件箱（</a:t>
          </a:r>
          <a:r>
            <a:rPr lang="en-US" altLang="zh-TW" sz="1800" dirty="0"/>
            <a:t>_inbox</a:t>
          </a:r>
          <a:r>
            <a:rPr lang="zh-TW" altLang="en-US" sz="1800" dirty="0"/>
            <a:t>）</a:t>
          </a:r>
        </a:p>
      </dgm:t>
    </dgm:pt>
    <dgm:pt modelId="{FD4E5C26-DF22-4D00-B6F5-40342AFEBC1E}" type="parTrans" cxnId="{473E065D-334B-415C-BAF1-6ECD40148353}">
      <dgm:prSet/>
      <dgm:spPr/>
      <dgm:t>
        <a:bodyPr/>
        <a:lstStyle/>
        <a:p>
          <a:endParaRPr lang="zh-TW" altLang="en-US"/>
        </a:p>
      </dgm:t>
    </dgm:pt>
    <dgm:pt modelId="{E2848B51-5633-4E41-AC77-02B5950FDC8A}" type="sibTrans" cxnId="{473E065D-334B-415C-BAF1-6ECD40148353}">
      <dgm:prSet/>
      <dgm:spPr/>
      <dgm:t>
        <a:bodyPr/>
        <a:lstStyle/>
        <a:p>
          <a:endParaRPr lang="zh-TW" altLang="en-US"/>
        </a:p>
      </dgm:t>
    </dgm:pt>
    <dgm:pt modelId="{D320ADDE-6064-434A-A9AA-80630C0B8D54}">
      <dgm:prSet custT="1"/>
      <dgm:spPr>
        <a:ln>
          <a:noFill/>
        </a:ln>
      </dgm:spPr>
      <dgm:t>
        <a:bodyPr/>
        <a:lstStyle/>
        <a:p>
          <a:pPr rtl="0"/>
          <a:r>
            <a:rPr lang="zh-TW" altLang="en-US" sz="1800"/>
            <a:t>收集需要學習資料（文章，書籍，視頻，播客）</a:t>
          </a:r>
        </a:p>
      </dgm:t>
    </dgm:pt>
    <dgm:pt modelId="{CF8CFEAC-F614-444E-869D-C1D1DF46386A}" type="parTrans" cxnId="{7D063E17-0EB2-4767-B068-1CB4A147CDFD}">
      <dgm:prSet/>
      <dgm:spPr/>
      <dgm:t>
        <a:bodyPr/>
        <a:lstStyle/>
        <a:p>
          <a:endParaRPr lang="zh-TW" altLang="en-US"/>
        </a:p>
      </dgm:t>
    </dgm:pt>
    <dgm:pt modelId="{5D0E8DD9-EA6D-4F02-BED1-B6211BFC2912}" type="sibTrans" cxnId="{7D063E17-0EB2-4767-B068-1CB4A147CDFD}">
      <dgm:prSet/>
      <dgm:spPr/>
      <dgm:t>
        <a:bodyPr/>
        <a:lstStyle/>
        <a:p>
          <a:endParaRPr lang="zh-TW" altLang="en-US"/>
        </a:p>
      </dgm:t>
    </dgm:pt>
    <dgm:pt modelId="{B4A8B9F5-A457-41AF-9B86-3651D7990E35}">
      <dgm:prSet custT="1"/>
      <dgm:spPr>
        <a:ln>
          <a:noFill/>
        </a:ln>
      </dgm:spPr>
      <dgm:t>
        <a:bodyPr/>
        <a:lstStyle/>
        <a:p>
          <a:pPr rtl="0"/>
          <a:r>
            <a:rPr lang="zh-TW" altLang="en-US" sz="1800"/>
            <a:t>進行材料篩選，確定值得學習的材料，擬定學習優先順序</a:t>
          </a:r>
        </a:p>
      </dgm:t>
    </dgm:pt>
    <dgm:pt modelId="{9BA1C439-5A36-4E5F-A289-87E532C45D91}" type="parTrans" cxnId="{6DD881E5-4966-42DD-8FE8-66B89C228004}">
      <dgm:prSet/>
      <dgm:spPr/>
      <dgm:t>
        <a:bodyPr/>
        <a:lstStyle/>
        <a:p>
          <a:endParaRPr lang="zh-TW" altLang="en-US"/>
        </a:p>
      </dgm:t>
    </dgm:pt>
    <dgm:pt modelId="{1B236105-07BC-487D-AB5E-A48027ED82AD}" type="sibTrans" cxnId="{6DD881E5-4966-42DD-8FE8-66B89C228004}">
      <dgm:prSet/>
      <dgm:spPr/>
      <dgm:t>
        <a:bodyPr/>
        <a:lstStyle/>
        <a:p>
          <a:endParaRPr lang="zh-TW" altLang="en-US"/>
        </a:p>
      </dgm:t>
    </dgm:pt>
    <dgm:pt modelId="{F6589A5B-5742-46C0-BC8A-BBA1C6A0A06C}">
      <dgm:prSet custT="1"/>
      <dgm:spPr>
        <a:ln>
          <a:noFill/>
        </a:ln>
      </dgm:spPr>
      <dgm:t>
        <a:bodyPr/>
        <a:lstStyle/>
        <a:p>
          <a:pPr rtl="0"/>
          <a:r>
            <a:rPr lang="zh-TW" altLang="en-US" sz="1800"/>
            <a:t>自下而上製定你的課題、問題和研究項目</a:t>
          </a:r>
        </a:p>
      </dgm:t>
    </dgm:pt>
    <dgm:pt modelId="{92E7DFC8-61E3-439E-99A5-1D0CB4DC7FB6}" type="parTrans" cxnId="{B8074576-DF78-46DB-9F6E-673461523D7E}">
      <dgm:prSet/>
      <dgm:spPr/>
      <dgm:t>
        <a:bodyPr/>
        <a:lstStyle/>
        <a:p>
          <a:endParaRPr lang="zh-TW" altLang="en-US"/>
        </a:p>
      </dgm:t>
    </dgm:pt>
    <dgm:pt modelId="{5BB7CF6F-1AC5-4C4D-AA46-C546CB194F7C}" type="sibTrans" cxnId="{B8074576-DF78-46DB-9F6E-673461523D7E}">
      <dgm:prSet/>
      <dgm:spPr/>
      <dgm:t>
        <a:bodyPr/>
        <a:lstStyle/>
        <a:p>
          <a:endParaRPr lang="zh-TW" altLang="en-US"/>
        </a:p>
      </dgm:t>
    </dgm:pt>
    <dgm:pt modelId="{0F2BCB7A-573E-405D-8224-9D5E2763A00D}">
      <dgm:prSet custT="1"/>
      <dgm:spPr>
        <a:solidFill>
          <a:schemeClr val="accent5">
            <a:lumMod val="20000"/>
            <a:lumOff val="80000"/>
          </a:schemeClr>
        </a:solidFill>
        <a:ln w="28575">
          <a:solidFill>
            <a:srgbClr val="7030A0"/>
          </a:solidFill>
        </a:ln>
      </dgm:spPr>
      <dgm:t>
        <a:bodyPr/>
        <a:lstStyle/>
        <a:p>
          <a:pPr rtl="0"/>
          <a:r>
            <a:rPr lang="zh-TW" altLang="en-US" sz="2400" dirty="0"/>
            <a:t>學習，閱讀，筆記，寫作</a:t>
          </a:r>
        </a:p>
      </dgm:t>
    </dgm:pt>
    <dgm:pt modelId="{D90693F1-B7E6-42BC-AC40-E4AC9C5CA00D}" type="parTrans" cxnId="{D9B71CB6-5B3E-4CD2-B7B1-89CACA9D88BC}">
      <dgm:prSet/>
      <dgm:spPr/>
      <dgm:t>
        <a:bodyPr/>
        <a:lstStyle/>
        <a:p>
          <a:endParaRPr lang="zh-TW" altLang="en-US"/>
        </a:p>
      </dgm:t>
    </dgm:pt>
    <dgm:pt modelId="{9DBCD7E8-FB93-4B96-987B-1A3485FF4636}" type="sibTrans" cxnId="{D9B71CB6-5B3E-4CD2-B7B1-89CACA9D88BC}">
      <dgm:prSet/>
      <dgm:spPr/>
      <dgm:t>
        <a:bodyPr/>
        <a:lstStyle/>
        <a:p>
          <a:endParaRPr lang="zh-TW" altLang="en-US"/>
        </a:p>
      </dgm:t>
    </dgm:pt>
    <dgm:pt modelId="{13078604-AEB2-43F6-976B-992CBA5B7596}">
      <dgm:prSet custT="1"/>
      <dgm:spPr>
        <a:ln>
          <a:noFill/>
        </a:ln>
      </dgm:spPr>
      <dgm:t>
        <a:bodyPr/>
        <a:lstStyle/>
        <a:p>
          <a:pPr rtl="0"/>
          <a:r>
            <a:rPr lang="zh-TW" altLang="en-US" sz="1800" dirty="0"/>
            <a:t>撰寫筆記對所研究項目進行學習，閱讀，完成對材料的理解</a:t>
          </a:r>
        </a:p>
      </dgm:t>
    </dgm:pt>
    <dgm:pt modelId="{7991F22B-B2B7-4215-AF6C-CE2AC80F816D}" type="parTrans" cxnId="{2BB0970A-D54B-4A34-8752-A4100B7A547B}">
      <dgm:prSet/>
      <dgm:spPr/>
      <dgm:t>
        <a:bodyPr/>
        <a:lstStyle/>
        <a:p>
          <a:endParaRPr lang="zh-TW" altLang="en-US"/>
        </a:p>
      </dgm:t>
    </dgm:pt>
    <dgm:pt modelId="{18743191-ACF1-4B17-8FC5-358F7D6BF460}" type="sibTrans" cxnId="{2BB0970A-D54B-4A34-8752-A4100B7A547B}">
      <dgm:prSet/>
      <dgm:spPr/>
      <dgm:t>
        <a:bodyPr/>
        <a:lstStyle/>
        <a:p>
          <a:endParaRPr lang="zh-TW" altLang="en-US"/>
        </a:p>
      </dgm:t>
    </dgm:pt>
    <dgm:pt modelId="{0C5497D8-B320-41A8-83FA-183169046772}">
      <dgm:prSet custT="1"/>
      <dgm:spPr>
        <a:ln>
          <a:noFill/>
        </a:ln>
      </dgm:spPr>
      <dgm:t>
        <a:bodyPr/>
        <a:lstStyle/>
        <a:p>
          <a:pPr rtl="0"/>
          <a:r>
            <a:rPr lang="zh-TW" altLang="en-US" sz="1800"/>
            <a:t>針對課題，把筆記變成能夠合併輸出草稿。</a:t>
          </a:r>
        </a:p>
      </dgm:t>
    </dgm:pt>
    <dgm:pt modelId="{872B0C08-FB6E-427A-8E16-61D29BB20EB9}" type="parTrans" cxnId="{370C2A9A-D45F-4F27-BEA1-202B3D8C1321}">
      <dgm:prSet/>
      <dgm:spPr/>
      <dgm:t>
        <a:bodyPr/>
        <a:lstStyle/>
        <a:p>
          <a:endParaRPr lang="zh-TW" altLang="en-US"/>
        </a:p>
      </dgm:t>
    </dgm:pt>
    <dgm:pt modelId="{F16A87D8-9741-4163-B03B-547BEF27190F}" type="sibTrans" cxnId="{370C2A9A-D45F-4F27-BEA1-202B3D8C1321}">
      <dgm:prSet/>
      <dgm:spPr/>
      <dgm:t>
        <a:bodyPr/>
        <a:lstStyle/>
        <a:p>
          <a:endParaRPr lang="zh-TW" altLang="en-US"/>
        </a:p>
      </dgm:t>
    </dgm:pt>
    <dgm:pt modelId="{A0CBBB4F-1A26-42E2-9489-F9D1BFEFBF61}">
      <dgm:prSet custT="1"/>
      <dgm:spPr>
        <a:ln>
          <a:noFill/>
        </a:ln>
      </dgm:spPr>
      <dgm:t>
        <a:bodyPr/>
        <a:lstStyle/>
        <a:p>
          <a:pPr rtl="0"/>
          <a:r>
            <a:rPr lang="zh-TW" altLang="en-US" sz="1800"/>
            <a:t>整合筆記，充分利用腦力解決問題</a:t>
          </a:r>
        </a:p>
      </dgm:t>
    </dgm:pt>
    <dgm:pt modelId="{91557AF6-161D-4162-9CF6-134D452786CB}" type="parTrans" cxnId="{DE3E7556-7F66-4833-87CF-D29F4970F154}">
      <dgm:prSet/>
      <dgm:spPr/>
      <dgm:t>
        <a:bodyPr/>
        <a:lstStyle/>
        <a:p>
          <a:endParaRPr lang="zh-TW" altLang="en-US"/>
        </a:p>
      </dgm:t>
    </dgm:pt>
    <dgm:pt modelId="{3BFDE8A6-DA41-4FB0-83A8-79DF3288F36A}" type="sibTrans" cxnId="{DE3E7556-7F66-4833-87CF-D29F4970F154}">
      <dgm:prSet/>
      <dgm:spPr/>
      <dgm:t>
        <a:bodyPr/>
        <a:lstStyle/>
        <a:p>
          <a:endParaRPr lang="zh-TW" altLang="en-US"/>
        </a:p>
      </dgm:t>
    </dgm:pt>
    <dgm:pt modelId="{C25977F9-1737-475E-ABD3-13A9AF42764B}">
      <dgm:prSet custT="1"/>
      <dgm:spPr>
        <a:solidFill>
          <a:schemeClr val="accent6">
            <a:lumMod val="40000"/>
            <a:lumOff val="60000"/>
          </a:schemeClr>
        </a:solidFill>
        <a:ln w="28575">
          <a:solidFill>
            <a:srgbClr val="7030A0"/>
          </a:solidFill>
        </a:ln>
      </dgm:spPr>
      <dgm:t>
        <a:bodyPr/>
        <a:lstStyle/>
        <a:p>
          <a:pPr rtl="0"/>
          <a:r>
            <a:rPr lang="zh-TW" altLang="en-US" sz="2400" dirty="0"/>
            <a:t>後續追蹤</a:t>
          </a:r>
        </a:p>
      </dgm:t>
    </dgm:pt>
    <dgm:pt modelId="{091FA9A8-C2E2-41D3-863E-A76C293162C4}" type="parTrans" cxnId="{46D1FF59-6B91-404F-BCE4-A8A1DF581E60}">
      <dgm:prSet/>
      <dgm:spPr/>
      <dgm:t>
        <a:bodyPr/>
        <a:lstStyle/>
        <a:p>
          <a:endParaRPr lang="zh-TW" altLang="en-US"/>
        </a:p>
      </dgm:t>
    </dgm:pt>
    <dgm:pt modelId="{0B8CD055-6CA9-43B1-9105-F388459EA8A0}" type="sibTrans" cxnId="{46D1FF59-6B91-404F-BCE4-A8A1DF581E60}">
      <dgm:prSet/>
      <dgm:spPr/>
      <dgm:t>
        <a:bodyPr/>
        <a:lstStyle/>
        <a:p>
          <a:endParaRPr lang="zh-TW" altLang="en-US"/>
        </a:p>
      </dgm:t>
    </dgm:pt>
    <dgm:pt modelId="{93BC04AB-8551-40A6-AB4C-74C8D0A4BB69}">
      <dgm:prSet custT="1"/>
      <dgm:spPr>
        <a:ln>
          <a:noFill/>
        </a:ln>
      </dgm:spPr>
      <dgm:t>
        <a:bodyPr/>
        <a:lstStyle/>
        <a:p>
          <a:pPr rtl="0"/>
          <a:r>
            <a:rPr lang="zh-TW" altLang="en-US" sz="1800" dirty="0"/>
            <a:t>定期檢視資料找到適合繼續發展的想法</a:t>
          </a:r>
        </a:p>
      </dgm:t>
    </dgm:pt>
    <dgm:pt modelId="{2E875530-27A6-4DB4-9062-2B9968E371D0}" type="parTrans" cxnId="{32F41955-57BD-462B-9C75-6CE337E01A58}">
      <dgm:prSet/>
      <dgm:spPr/>
      <dgm:t>
        <a:bodyPr/>
        <a:lstStyle/>
        <a:p>
          <a:endParaRPr lang="zh-TW" altLang="en-US"/>
        </a:p>
      </dgm:t>
    </dgm:pt>
    <dgm:pt modelId="{3E5EF043-C0F3-428C-9F09-C9AAFE1ABB98}" type="sibTrans" cxnId="{32F41955-57BD-462B-9C75-6CE337E01A58}">
      <dgm:prSet/>
      <dgm:spPr/>
      <dgm:t>
        <a:bodyPr/>
        <a:lstStyle/>
        <a:p>
          <a:endParaRPr lang="zh-TW" altLang="en-US"/>
        </a:p>
      </dgm:t>
    </dgm:pt>
    <dgm:pt modelId="{C1580852-131F-4AB2-95F3-4900783CD041}">
      <dgm:prSet custT="1"/>
      <dgm:spPr>
        <a:ln>
          <a:noFill/>
        </a:ln>
      </dgm:spPr>
      <dgm:t>
        <a:bodyPr/>
        <a:lstStyle/>
        <a:p>
          <a:pPr rtl="0"/>
          <a:r>
            <a:rPr lang="zh-TW" altLang="en-US" sz="1800"/>
            <a:t>清理無用的臨時筆記</a:t>
          </a:r>
        </a:p>
      </dgm:t>
    </dgm:pt>
    <dgm:pt modelId="{1BA3AE06-23E0-4F31-AC88-BE152B858BE0}" type="parTrans" cxnId="{ACF74141-6FAC-4DAF-AF97-79E55456B139}">
      <dgm:prSet/>
      <dgm:spPr/>
      <dgm:t>
        <a:bodyPr/>
        <a:lstStyle/>
        <a:p>
          <a:endParaRPr lang="zh-TW" altLang="en-US"/>
        </a:p>
      </dgm:t>
    </dgm:pt>
    <dgm:pt modelId="{893DABDF-4A4E-4593-B9A7-7EB90F3F63E6}" type="sibTrans" cxnId="{ACF74141-6FAC-4DAF-AF97-79E55456B139}">
      <dgm:prSet/>
      <dgm:spPr/>
      <dgm:t>
        <a:bodyPr/>
        <a:lstStyle/>
        <a:p>
          <a:endParaRPr lang="zh-TW" altLang="en-US"/>
        </a:p>
      </dgm:t>
    </dgm:pt>
    <dgm:pt modelId="{D7EC98FC-6335-467D-B61F-41B54415940F}" type="pres">
      <dgm:prSet presAssocID="{C690755E-22FE-4FCD-85C0-2D44403FC120}" presName="Name0" presStyleCnt="0">
        <dgm:presLayoutVars>
          <dgm:dir/>
          <dgm:animLvl val="lvl"/>
          <dgm:resizeHandles val="exact"/>
        </dgm:presLayoutVars>
      </dgm:prSet>
      <dgm:spPr/>
    </dgm:pt>
    <dgm:pt modelId="{B3397ABC-0D5B-4B21-AE8D-A922862C5AC8}" type="pres">
      <dgm:prSet presAssocID="{12F041F7-FE2B-4D7E-82F3-E8FCE0D8E2AF}" presName="linNode" presStyleCnt="0"/>
      <dgm:spPr/>
    </dgm:pt>
    <dgm:pt modelId="{564DE86F-6450-45E4-83FF-5BFE379BF39E}" type="pres">
      <dgm:prSet presAssocID="{12F041F7-FE2B-4D7E-82F3-E8FCE0D8E2AF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B11C154A-BCDB-4A88-A029-EA7BA92308DB}" type="pres">
      <dgm:prSet presAssocID="{12F041F7-FE2B-4D7E-82F3-E8FCE0D8E2AF}" presName="descendantText" presStyleLbl="alignAccFollowNode1" presStyleIdx="0" presStyleCnt="3">
        <dgm:presLayoutVars>
          <dgm:bulletEnabled val="1"/>
        </dgm:presLayoutVars>
      </dgm:prSet>
      <dgm:spPr/>
    </dgm:pt>
    <dgm:pt modelId="{B8EDD0D5-375D-4B15-9628-818E73DAA27C}" type="pres">
      <dgm:prSet presAssocID="{5CE37C00-BF74-4FBE-B344-9FA1376CD49F}" presName="sp" presStyleCnt="0"/>
      <dgm:spPr/>
    </dgm:pt>
    <dgm:pt modelId="{07D94300-4C04-4932-B9D9-14FD061A617E}" type="pres">
      <dgm:prSet presAssocID="{0F2BCB7A-573E-405D-8224-9D5E2763A00D}" presName="linNode" presStyleCnt="0"/>
      <dgm:spPr/>
    </dgm:pt>
    <dgm:pt modelId="{F6358E6D-7B79-476F-B55C-32C14B91B2E2}" type="pres">
      <dgm:prSet presAssocID="{0F2BCB7A-573E-405D-8224-9D5E2763A00D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4623786B-EF5E-45E2-B8C0-DA3B099E7838}" type="pres">
      <dgm:prSet presAssocID="{0F2BCB7A-573E-405D-8224-9D5E2763A00D}" presName="descendantText" presStyleLbl="alignAccFollowNode1" presStyleIdx="1" presStyleCnt="3">
        <dgm:presLayoutVars>
          <dgm:bulletEnabled val="1"/>
        </dgm:presLayoutVars>
      </dgm:prSet>
      <dgm:spPr/>
    </dgm:pt>
    <dgm:pt modelId="{67AE5520-FDE5-453A-89C6-60F7E30E4ED4}" type="pres">
      <dgm:prSet presAssocID="{9DBCD7E8-FB93-4B96-987B-1A3485FF4636}" presName="sp" presStyleCnt="0"/>
      <dgm:spPr/>
    </dgm:pt>
    <dgm:pt modelId="{2B01B408-9F57-40FE-A51C-35257C663D6C}" type="pres">
      <dgm:prSet presAssocID="{C25977F9-1737-475E-ABD3-13A9AF42764B}" presName="linNode" presStyleCnt="0"/>
      <dgm:spPr/>
    </dgm:pt>
    <dgm:pt modelId="{BE0571E9-F393-45D3-BE22-6AD9C939BA3A}" type="pres">
      <dgm:prSet presAssocID="{C25977F9-1737-475E-ABD3-13A9AF42764B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58164400-712B-4A45-9887-C785F073A0B0}" type="pres">
      <dgm:prSet presAssocID="{C25977F9-1737-475E-ABD3-13A9AF42764B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2C27E601-FE1C-4E2A-847F-86B264F4A1D2}" type="presOf" srcId="{C690755E-22FE-4FCD-85C0-2D44403FC120}" destId="{D7EC98FC-6335-467D-B61F-41B54415940F}" srcOrd="0" destOrd="0" presId="urn:microsoft.com/office/officeart/2005/8/layout/vList5"/>
    <dgm:cxn modelId="{4979DF05-07FE-4EB5-8ED8-8352813E9E49}" type="presOf" srcId="{C25977F9-1737-475E-ABD3-13A9AF42764B}" destId="{BE0571E9-F393-45D3-BE22-6AD9C939BA3A}" srcOrd="0" destOrd="0" presId="urn:microsoft.com/office/officeart/2005/8/layout/vList5"/>
    <dgm:cxn modelId="{2BB0970A-D54B-4A34-8752-A4100B7A547B}" srcId="{0F2BCB7A-573E-405D-8224-9D5E2763A00D}" destId="{13078604-AEB2-43F6-976B-992CBA5B7596}" srcOrd="0" destOrd="0" parTransId="{7991F22B-B2B7-4215-AF6C-CE2AC80F816D}" sibTransId="{18743191-ACF1-4B17-8FC5-358F7D6BF460}"/>
    <dgm:cxn modelId="{1D83480D-92A0-4237-A48B-BAC1512374BD}" type="presOf" srcId="{F6589A5B-5742-46C0-BC8A-BBA1C6A0A06C}" destId="{B11C154A-BCDB-4A88-A029-EA7BA92308DB}" srcOrd="0" destOrd="3" presId="urn:microsoft.com/office/officeart/2005/8/layout/vList5"/>
    <dgm:cxn modelId="{7D063E17-0EB2-4767-B068-1CB4A147CDFD}" srcId="{12F041F7-FE2B-4D7E-82F3-E8FCE0D8E2AF}" destId="{D320ADDE-6064-434A-A9AA-80630C0B8D54}" srcOrd="1" destOrd="0" parTransId="{CF8CFEAC-F614-444E-869D-C1D1DF46386A}" sibTransId="{5D0E8DD9-EA6D-4F02-BED1-B6211BFC2912}"/>
    <dgm:cxn modelId="{ACF74141-6FAC-4DAF-AF97-79E55456B139}" srcId="{C25977F9-1737-475E-ABD3-13A9AF42764B}" destId="{C1580852-131F-4AB2-95F3-4900783CD041}" srcOrd="1" destOrd="0" parTransId="{1BA3AE06-23E0-4F31-AC88-BE152B858BE0}" sibTransId="{893DABDF-4A4E-4593-B9A7-7EB90F3F63E6}"/>
    <dgm:cxn modelId="{DA3B314C-59F0-4516-A274-C498D8E3E1B3}" type="presOf" srcId="{0F2BCB7A-573E-405D-8224-9D5E2763A00D}" destId="{F6358E6D-7B79-476F-B55C-32C14B91B2E2}" srcOrd="0" destOrd="0" presId="urn:microsoft.com/office/officeart/2005/8/layout/vList5"/>
    <dgm:cxn modelId="{32F41955-57BD-462B-9C75-6CE337E01A58}" srcId="{C25977F9-1737-475E-ABD3-13A9AF42764B}" destId="{93BC04AB-8551-40A6-AB4C-74C8D0A4BB69}" srcOrd="0" destOrd="0" parTransId="{2E875530-27A6-4DB4-9062-2B9968E371D0}" sibTransId="{3E5EF043-C0F3-428C-9F09-C9AAFE1ABB98}"/>
    <dgm:cxn modelId="{FA7B0A56-A12B-41DF-B1E2-982ABA67F6C6}" type="presOf" srcId="{D320ADDE-6064-434A-A9AA-80630C0B8D54}" destId="{B11C154A-BCDB-4A88-A029-EA7BA92308DB}" srcOrd="0" destOrd="1" presId="urn:microsoft.com/office/officeart/2005/8/layout/vList5"/>
    <dgm:cxn modelId="{DE3E7556-7F66-4833-87CF-D29F4970F154}" srcId="{0F2BCB7A-573E-405D-8224-9D5E2763A00D}" destId="{A0CBBB4F-1A26-42E2-9489-F9D1BFEFBF61}" srcOrd="2" destOrd="0" parTransId="{91557AF6-161D-4162-9CF6-134D452786CB}" sibTransId="{3BFDE8A6-DA41-4FB0-83A8-79DF3288F36A}"/>
    <dgm:cxn modelId="{72086D58-C0C3-4C26-A0E7-8092C47ED7A3}" srcId="{C690755E-22FE-4FCD-85C0-2D44403FC120}" destId="{12F041F7-FE2B-4D7E-82F3-E8FCE0D8E2AF}" srcOrd="0" destOrd="0" parTransId="{831610AE-F298-44E3-A468-9B96176E0ECB}" sibTransId="{5CE37C00-BF74-4FBE-B344-9FA1376CD49F}"/>
    <dgm:cxn modelId="{46D1FF59-6B91-404F-BCE4-A8A1DF581E60}" srcId="{C690755E-22FE-4FCD-85C0-2D44403FC120}" destId="{C25977F9-1737-475E-ABD3-13A9AF42764B}" srcOrd="2" destOrd="0" parTransId="{091FA9A8-C2E2-41D3-863E-A76C293162C4}" sibTransId="{0B8CD055-6CA9-43B1-9105-F388459EA8A0}"/>
    <dgm:cxn modelId="{473E065D-334B-415C-BAF1-6ECD40148353}" srcId="{12F041F7-FE2B-4D7E-82F3-E8FCE0D8E2AF}" destId="{7F3B5CEC-C6DC-4A7B-AA83-DB98A6DF5E78}" srcOrd="0" destOrd="0" parTransId="{FD4E5C26-DF22-4D00-B6F5-40342AFEBC1E}" sibTransId="{E2848B51-5633-4E41-AC77-02B5950FDC8A}"/>
    <dgm:cxn modelId="{6A77FC60-0E0C-44F2-8A04-E4F16164278F}" type="presOf" srcId="{13078604-AEB2-43F6-976B-992CBA5B7596}" destId="{4623786B-EF5E-45E2-B8C0-DA3B099E7838}" srcOrd="0" destOrd="0" presId="urn:microsoft.com/office/officeart/2005/8/layout/vList5"/>
    <dgm:cxn modelId="{BB0FC76B-629F-4DF3-A2E1-31957D28EF08}" type="presOf" srcId="{93BC04AB-8551-40A6-AB4C-74C8D0A4BB69}" destId="{58164400-712B-4A45-9887-C785F073A0B0}" srcOrd="0" destOrd="0" presId="urn:microsoft.com/office/officeart/2005/8/layout/vList5"/>
    <dgm:cxn modelId="{B8074576-DF78-46DB-9F6E-673461523D7E}" srcId="{12F041F7-FE2B-4D7E-82F3-E8FCE0D8E2AF}" destId="{F6589A5B-5742-46C0-BC8A-BBA1C6A0A06C}" srcOrd="3" destOrd="0" parTransId="{92E7DFC8-61E3-439E-99A5-1D0CB4DC7FB6}" sibTransId="{5BB7CF6F-1AC5-4C4D-AA46-C546CB194F7C}"/>
    <dgm:cxn modelId="{E6968981-B326-4652-9B25-3C83E3758AC4}" type="presOf" srcId="{A0CBBB4F-1A26-42E2-9489-F9D1BFEFBF61}" destId="{4623786B-EF5E-45E2-B8C0-DA3B099E7838}" srcOrd="0" destOrd="2" presId="urn:microsoft.com/office/officeart/2005/8/layout/vList5"/>
    <dgm:cxn modelId="{6C33088A-21D4-4F35-9943-35A5FFF5F7E0}" type="presOf" srcId="{0C5497D8-B320-41A8-83FA-183169046772}" destId="{4623786B-EF5E-45E2-B8C0-DA3B099E7838}" srcOrd="0" destOrd="1" presId="urn:microsoft.com/office/officeart/2005/8/layout/vList5"/>
    <dgm:cxn modelId="{7034098E-30BF-4E1F-85DE-58EE2E31F0AA}" type="presOf" srcId="{B4A8B9F5-A457-41AF-9B86-3651D7990E35}" destId="{B11C154A-BCDB-4A88-A029-EA7BA92308DB}" srcOrd="0" destOrd="2" presId="urn:microsoft.com/office/officeart/2005/8/layout/vList5"/>
    <dgm:cxn modelId="{370C2A9A-D45F-4F27-BEA1-202B3D8C1321}" srcId="{0F2BCB7A-573E-405D-8224-9D5E2763A00D}" destId="{0C5497D8-B320-41A8-83FA-183169046772}" srcOrd="1" destOrd="0" parTransId="{872B0C08-FB6E-427A-8E16-61D29BB20EB9}" sibTransId="{F16A87D8-9741-4163-B03B-547BEF27190F}"/>
    <dgm:cxn modelId="{E995F8A2-F2B2-401B-B387-3BD68E83B03B}" type="presOf" srcId="{C1580852-131F-4AB2-95F3-4900783CD041}" destId="{58164400-712B-4A45-9887-C785F073A0B0}" srcOrd="0" destOrd="1" presId="urn:microsoft.com/office/officeart/2005/8/layout/vList5"/>
    <dgm:cxn modelId="{AF4E7AAB-F046-48F8-B9D3-3308894FE2D6}" type="presOf" srcId="{12F041F7-FE2B-4D7E-82F3-E8FCE0D8E2AF}" destId="{564DE86F-6450-45E4-83FF-5BFE379BF39E}" srcOrd="0" destOrd="0" presId="urn:microsoft.com/office/officeart/2005/8/layout/vList5"/>
    <dgm:cxn modelId="{D9B71CB6-5B3E-4CD2-B7B1-89CACA9D88BC}" srcId="{C690755E-22FE-4FCD-85C0-2D44403FC120}" destId="{0F2BCB7A-573E-405D-8224-9D5E2763A00D}" srcOrd="1" destOrd="0" parTransId="{D90693F1-B7E6-42BC-AC40-E4AC9C5CA00D}" sibTransId="{9DBCD7E8-FB93-4B96-987B-1A3485FF4636}"/>
    <dgm:cxn modelId="{8FABF4B8-B154-40C0-B51A-12951AA81347}" type="presOf" srcId="{7F3B5CEC-C6DC-4A7B-AA83-DB98A6DF5E78}" destId="{B11C154A-BCDB-4A88-A029-EA7BA92308DB}" srcOrd="0" destOrd="0" presId="urn:microsoft.com/office/officeart/2005/8/layout/vList5"/>
    <dgm:cxn modelId="{6DD881E5-4966-42DD-8FE8-66B89C228004}" srcId="{12F041F7-FE2B-4D7E-82F3-E8FCE0D8E2AF}" destId="{B4A8B9F5-A457-41AF-9B86-3651D7990E35}" srcOrd="2" destOrd="0" parTransId="{9BA1C439-5A36-4E5F-A289-87E532C45D91}" sibTransId="{1B236105-07BC-487D-AB5E-A48027ED82AD}"/>
    <dgm:cxn modelId="{016B3CB9-D5E1-4E0E-93C5-053B4D747FF2}" type="presParOf" srcId="{D7EC98FC-6335-467D-B61F-41B54415940F}" destId="{B3397ABC-0D5B-4B21-AE8D-A922862C5AC8}" srcOrd="0" destOrd="0" presId="urn:microsoft.com/office/officeart/2005/8/layout/vList5"/>
    <dgm:cxn modelId="{3A65C358-2F4B-4532-8D2E-74C1D2B810F4}" type="presParOf" srcId="{B3397ABC-0D5B-4B21-AE8D-A922862C5AC8}" destId="{564DE86F-6450-45E4-83FF-5BFE379BF39E}" srcOrd="0" destOrd="0" presId="urn:microsoft.com/office/officeart/2005/8/layout/vList5"/>
    <dgm:cxn modelId="{36EDF85C-BB52-42E9-958B-D10C15CB10FD}" type="presParOf" srcId="{B3397ABC-0D5B-4B21-AE8D-A922862C5AC8}" destId="{B11C154A-BCDB-4A88-A029-EA7BA92308DB}" srcOrd="1" destOrd="0" presId="urn:microsoft.com/office/officeart/2005/8/layout/vList5"/>
    <dgm:cxn modelId="{9AADBE02-9E7F-4248-BD48-05CB761760CE}" type="presParOf" srcId="{D7EC98FC-6335-467D-B61F-41B54415940F}" destId="{B8EDD0D5-375D-4B15-9628-818E73DAA27C}" srcOrd="1" destOrd="0" presId="urn:microsoft.com/office/officeart/2005/8/layout/vList5"/>
    <dgm:cxn modelId="{BC40423E-97D0-4E86-ABF8-9E56418066BB}" type="presParOf" srcId="{D7EC98FC-6335-467D-B61F-41B54415940F}" destId="{07D94300-4C04-4932-B9D9-14FD061A617E}" srcOrd="2" destOrd="0" presId="urn:microsoft.com/office/officeart/2005/8/layout/vList5"/>
    <dgm:cxn modelId="{E58FF4B4-8517-4C1D-AB74-AF54457923CA}" type="presParOf" srcId="{07D94300-4C04-4932-B9D9-14FD061A617E}" destId="{F6358E6D-7B79-476F-B55C-32C14B91B2E2}" srcOrd="0" destOrd="0" presId="urn:microsoft.com/office/officeart/2005/8/layout/vList5"/>
    <dgm:cxn modelId="{07005E2F-4086-4CCF-A9D4-B35F98F41404}" type="presParOf" srcId="{07D94300-4C04-4932-B9D9-14FD061A617E}" destId="{4623786B-EF5E-45E2-B8C0-DA3B099E7838}" srcOrd="1" destOrd="0" presId="urn:microsoft.com/office/officeart/2005/8/layout/vList5"/>
    <dgm:cxn modelId="{25062DE2-4F10-48AD-BE33-3AB07F067DFB}" type="presParOf" srcId="{D7EC98FC-6335-467D-B61F-41B54415940F}" destId="{67AE5520-FDE5-453A-89C6-60F7E30E4ED4}" srcOrd="3" destOrd="0" presId="urn:microsoft.com/office/officeart/2005/8/layout/vList5"/>
    <dgm:cxn modelId="{ED931A74-E8EF-4AA0-B981-7A7A00DA2A25}" type="presParOf" srcId="{D7EC98FC-6335-467D-B61F-41B54415940F}" destId="{2B01B408-9F57-40FE-A51C-35257C663D6C}" srcOrd="4" destOrd="0" presId="urn:microsoft.com/office/officeart/2005/8/layout/vList5"/>
    <dgm:cxn modelId="{049B5134-B94C-4B14-84C7-9B1F02FA3A47}" type="presParOf" srcId="{2B01B408-9F57-40FE-A51C-35257C663D6C}" destId="{BE0571E9-F393-45D3-BE22-6AD9C939BA3A}" srcOrd="0" destOrd="0" presId="urn:microsoft.com/office/officeart/2005/8/layout/vList5"/>
    <dgm:cxn modelId="{2343F346-2621-4658-8EAF-A4208B8F644B}" type="presParOf" srcId="{2B01B408-9F57-40FE-A51C-35257C663D6C}" destId="{58164400-712B-4A45-9887-C785F073A0B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3C4ECF-242D-4D52-A7E8-F493DDDBEE72}">
      <dsp:nvSpPr>
        <dsp:cNvPr id="0" name=""/>
        <dsp:cNvSpPr/>
      </dsp:nvSpPr>
      <dsp:spPr>
        <a:xfrm>
          <a:off x="0" y="4654"/>
          <a:ext cx="10515600" cy="89526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100" kern="1200"/>
            <a:t>知識管理</a:t>
          </a:r>
          <a:r>
            <a:rPr lang="en-US" sz="2100" kern="1200"/>
            <a:t>(Knowledge Management, KM)</a:t>
          </a:r>
          <a:r>
            <a:rPr lang="zh-TW" sz="2100" kern="1200"/>
            <a:t>組織重要建設，是人力資源管理核心</a:t>
          </a:r>
        </a:p>
      </dsp:txBody>
      <dsp:txXfrm>
        <a:off x="43703" y="48357"/>
        <a:ext cx="10428194" cy="807863"/>
      </dsp:txXfrm>
    </dsp:sp>
    <dsp:sp modelId="{CCD27505-A7CF-449D-A1D4-974ED294B30F}">
      <dsp:nvSpPr>
        <dsp:cNvPr id="0" name=""/>
        <dsp:cNvSpPr/>
      </dsp:nvSpPr>
      <dsp:spPr>
        <a:xfrm>
          <a:off x="0" y="960403"/>
          <a:ext cx="10515600" cy="89526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100" kern="1200"/>
            <a:t>彼得杜拉克「知識取代土地、勞動、資本與機器設備，成為最重要的生產因素。」</a:t>
          </a:r>
        </a:p>
      </dsp:txBody>
      <dsp:txXfrm>
        <a:off x="43703" y="1004106"/>
        <a:ext cx="10428194" cy="807863"/>
      </dsp:txXfrm>
    </dsp:sp>
    <dsp:sp modelId="{24A22263-859E-40C9-B74F-BEF9B242D591}">
      <dsp:nvSpPr>
        <dsp:cNvPr id="0" name=""/>
        <dsp:cNvSpPr/>
      </dsp:nvSpPr>
      <dsp:spPr>
        <a:xfrm>
          <a:off x="0" y="1916152"/>
          <a:ext cx="10515600" cy="89526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100" kern="1200"/>
            <a:t>資訊化</a:t>
          </a:r>
          <a:r>
            <a:rPr lang="en-US" sz="2100" kern="1200"/>
            <a:t>(Informatization)</a:t>
          </a:r>
          <a:r>
            <a:rPr lang="zh-TW" sz="2100" kern="1200"/>
            <a:t>帶動知識管理，協助企業或組織累積知識財富、創造更多競爭力的人文與技術。</a:t>
          </a:r>
        </a:p>
      </dsp:txBody>
      <dsp:txXfrm>
        <a:off x="43703" y="1959855"/>
        <a:ext cx="10428194" cy="807863"/>
      </dsp:txXfrm>
    </dsp:sp>
    <dsp:sp modelId="{40170DC2-236F-4949-8954-9821A7D63010}">
      <dsp:nvSpPr>
        <dsp:cNvPr id="0" name=""/>
        <dsp:cNvSpPr/>
      </dsp:nvSpPr>
      <dsp:spPr>
        <a:xfrm>
          <a:off x="0" y="2871902"/>
          <a:ext cx="10515600" cy="89526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100" kern="1200"/>
            <a:t>知識透過「</a:t>
          </a:r>
          <a:r>
            <a:rPr lang="zh-TW" sz="2100" b="1" kern="1200"/>
            <a:t>獲得</a:t>
          </a:r>
          <a:r>
            <a:rPr lang="zh-TW" sz="2100" kern="1200"/>
            <a:t>、</a:t>
          </a:r>
          <a:r>
            <a:rPr lang="zh-TW" sz="2100" b="1" kern="1200"/>
            <a:t>記錄</a:t>
          </a:r>
          <a:r>
            <a:rPr lang="zh-TW" sz="2100" kern="1200"/>
            <a:t>、</a:t>
          </a:r>
          <a:r>
            <a:rPr lang="zh-TW" sz="2100" b="1" kern="1200"/>
            <a:t>組織</a:t>
          </a:r>
          <a:r>
            <a:rPr lang="zh-TW" sz="2100" kern="1200"/>
            <a:t>、</a:t>
          </a:r>
          <a:r>
            <a:rPr lang="zh-TW" sz="2100" b="1" kern="1200"/>
            <a:t>存取</a:t>
          </a:r>
          <a:r>
            <a:rPr lang="zh-TW" sz="2100" kern="1200"/>
            <a:t>、</a:t>
          </a:r>
          <a:r>
            <a:rPr lang="zh-TW" sz="2100" b="1" kern="1200"/>
            <a:t>更新</a:t>
          </a:r>
          <a:r>
            <a:rPr lang="zh-TW" sz="2100" kern="1200"/>
            <a:t>」，不斷「由外而內的累積」以及「由內而外的優化」</a:t>
          </a:r>
        </a:p>
      </dsp:txBody>
      <dsp:txXfrm>
        <a:off x="43703" y="2915605"/>
        <a:ext cx="10428194" cy="807863"/>
      </dsp:txXfrm>
    </dsp:sp>
    <dsp:sp modelId="{93C7238D-0C3D-4946-9A5A-BD15F4CEA0B5}">
      <dsp:nvSpPr>
        <dsp:cNvPr id="0" name=""/>
        <dsp:cNvSpPr/>
      </dsp:nvSpPr>
      <dsp:spPr>
        <a:xfrm>
          <a:off x="0" y="3827651"/>
          <a:ext cx="10515600" cy="89526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100" kern="1200"/>
            <a:t>知識協助企業及個人因應環境的變遷做出決策</a:t>
          </a:r>
        </a:p>
      </dsp:txBody>
      <dsp:txXfrm>
        <a:off x="43703" y="3871354"/>
        <a:ext cx="10428194" cy="80786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307870-7355-4ACA-91FE-67EDB67CC10B}">
      <dsp:nvSpPr>
        <dsp:cNvPr id="0" name=""/>
        <dsp:cNvSpPr/>
      </dsp:nvSpPr>
      <dsp:spPr>
        <a:xfrm>
          <a:off x="3286" y="86274"/>
          <a:ext cx="3203971" cy="604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100" b="1" kern="1200"/>
            <a:t>靈感筆記</a:t>
          </a:r>
          <a:endParaRPr lang="zh-TW" altLang="en-US" sz="2100" kern="1200"/>
        </a:p>
      </dsp:txBody>
      <dsp:txXfrm>
        <a:off x="3286" y="86274"/>
        <a:ext cx="3203971" cy="604800"/>
      </dsp:txXfrm>
    </dsp:sp>
    <dsp:sp modelId="{48DD8C45-7DCA-4635-B65A-E54393C7A401}">
      <dsp:nvSpPr>
        <dsp:cNvPr id="0" name=""/>
        <dsp:cNvSpPr/>
      </dsp:nvSpPr>
      <dsp:spPr>
        <a:xfrm>
          <a:off x="3286" y="691074"/>
          <a:ext cx="3203971" cy="35739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100" kern="1200"/>
            <a:t>讀到、聽到、想到的任何資訊、產生的想法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100" kern="1200"/>
            <a:t>手寫在卡片或筆記本，用錄音或錄影方式記錄在手機裡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100" kern="1200"/>
            <a:t>零碎片段重點、值得記錄的事情、倏忽即逝靈感、尚未成熟的想法。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100" kern="1200"/>
            <a:t>不是記錄細節，而是提醒曾在腦中想過的事情</a:t>
          </a:r>
        </a:p>
      </dsp:txBody>
      <dsp:txXfrm>
        <a:off x="3286" y="691074"/>
        <a:ext cx="3203971" cy="3573990"/>
      </dsp:txXfrm>
    </dsp:sp>
    <dsp:sp modelId="{63413790-39E0-45C2-9BB2-1861BB37EFF5}">
      <dsp:nvSpPr>
        <dsp:cNvPr id="0" name=""/>
        <dsp:cNvSpPr/>
      </dsp:nvSpPr>
      <dsp:spPr>
        <a:xfrm>
          <a:off x="3655814" y="86274"/>
          <a:ext cx="3203971" cy="604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100" kern="1200"/>
            <a:t>文獻筆記</a:t>
          </a:r>
        </a:p>
      </dsp:txBody>
      <dsp:txXfrm>
        <a:off x="3655814" y="86274"/>
        <a:ext cx="3203971" cy="604800"/>
      </dsp:txXfrm>
    </dsp:sp>
    <dsp:sp modelId="{BC85F987-76F1-4335-98EE-18565EA84FA0}">
      <dsp:nvSpPr>
        <dsp:cNvPr id="0" name=""/>
        <dsp:cNvSpPr/>
      </dsp:nvSpPr>
      <dsp:spPr>
        <a:xfrm>
          <a:off x="3655814" y="691074"/>
          <a:ext cx="3203971" cy="35739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2100" kern="1200" dirty="0"/>
            <a:t>閱讀文章和書籍、看影片、聆聽 </a:t>
          </a:r>
          <a:r>
            <a:rPr lang="en-US" sz="2100" kern="1200" dirty="0"/>
            <a:t>Podcast </a:t>
          </a:r>
          <a:r>
            <a:rPr lang="zh-TW" sz="2100" kern="1200" dirty="0"/>
            <a:t>和演講，用條列式的方式記錄內容重點，可能</a:t>
          </a:r>
          <a:r>
            <a:rPr lang="zh-TW" altLang="en-US" sz="2100" kern="1200" dirty="0"/>
            <a:t>應</a:t>
          </a:r>
          <a:r>
            <a:rPr lang="zh-TW" sz="2100" kern="1200" dirty="0"/>
            <a:t>用的地方。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100" kern="1200" dirty="0"/>
            <a:t>註明文獻來源</a:t>
          </a:r>
        </a:p>
      </dsp:txBody>
      <dsp:txXfrm>
        <a:off x="3655814" y="691074"/>
        <a:ext cx="3203971" cy="3573990"/>
      </dsp:txXfrm>
    </dsp:sp>
    <dsp:sp modelId="{28A7DB48-F8B1-4E19-B07F-0370CA508E00}">
      <dsp:nvSpPr>
        <dsp:cNvPr id="0" name=""/>
        <dsp:cNvSpPr/>
      </dsp:nvSpPr>
      <dsp:spPr>
        <a:xfrm>
          <a:off x="7308342" y="86274"/>
          <a:ext cx="3203971" cy="604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100" kern="1200"/>
            <a:t>永久筆記</a:t>
          </a:r>
        </a:p>
      </dsp:txBody>
      <dsp:txXfrm>
        <a:off x="7308342" y="86274"/>
        <a:ext cx="3203971" cy="604800"/>
      </dsp:txXfrm>
    </dsp:sp>
    <dsp:sp modelId="{EF1CA29D-A779-411C-A59B-FF91203A8B8A}">
      <dsp:nvSpPr>
        <dsp:cNvPr id="0" name=""/>
        <dsp:cNvSpPr/>
      </dsp:nvSpPr>
      <dsp:spPr>
        <a:xfrm>
          <a:off x="7308342" y="691074"/>
          <a:ext cx="3203971" cy="35739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100" kern="1200"/>
            <a:t>根據靈感筆記和 文獻筆記，發展一個完整的想法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100" kern="1200"/>
            <a:t>使用完整的句子、揭露想法的來源、寫下明確的文獻、寫得精確且簡短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100" kern="1200"/>
            <a:t>任何文章都由數篇 永久筆記構成</a:t>
          </a:r>
        </a:p>
      </dsp:txBody>
      <dsp:txXfrm>
        <a:off x="7308342" y="691074"/>
        <a:ext cx="3203971" cy="357399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D10B59-E3B0-421D-980F-DD116353F746}">
      <dsp:nvSpPr>
        <dsp:cNvPr id="0" name=""/>
        <dsp:cNvSpPr/>
      </dsp:nvSpPr>
      <dsp:spPr>
        <a:xfrm rot="5400000">
          <a:off x="6731621" y="-2839081"/>
          <a:ext cx="837972" cy="6729984"/>
        </a:xfrm>
        <a:prstGeom prst="round2SameRect">
          <a:avLst/>
        </a:prstGeom>
        <a:noFill/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 dirty="0"/>
            <a:t>藉由主題和子主題的層次結構，及添加關鍵詞、關系和詳細資訊，可將知識按照邏輯和結構進行整理和分類</a:t>
          </a:r>
        </a:p>
      </dsp:txBody>
      <dsp:txXfrm rot="-5400000">
        <a:off x="3785615" y="147831"/>
        <a:ext cx="6689078" cy="756160"/>
      </dsp:txXfrm>
    </dsp:sp>
    <dsp:sp modelId="{4CA4790C-0E67-46F6-8269-D427A471765F}">
      <dsp:nvSpPr>
        <dsp:cNvPr id="0" name=""/>
        <dsp:cNvSpPr/>
      </dsp:nvSpPr>
      <dsp:spPr>
        <a:xfrm>
          <a:off x="0" y="2177"/>
          <a:ext cx="3785616" cy="1047465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rgbClr val="0000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200" kern="1200">
              <a:solidFill>
                <a:srgbClr val="C00000"/>
              </a:solidFill>
            </a:rPr>
            <a:t>知識組織和梳理</a:t>
          </a:r>
        </a:p>
      </dsp:txBody>
      <dsp:txXfrm>
        <a:off x="51133" y="53310"/>
        <a:ext cx="3683350" cy="945199"/>
      </dsp:txXfrm>
    </dsp:sp>
    <dsp:sp modelId="{D86A5DC4-17F0-48E0-879C-D133A4DB907C}">
      <dsp:nvSpPr>
        <dsp:cNvPr id="0" name=""/>
        <dsp:cNvSpPr/>
      </dsp:nvSpPr>
      <dsp:spPr>
        <a:xfrm rot="5400000">
          <a:off x="6731621" y="-1739242"/>
          <a:ext cx="837972" cy="6729984"/>
        </a:xfrm>
        <a:prstGeom prst="round2SameRect">
          <a:avLst/>
        </a:prstGeom>
        <a:noFill/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/>
            <a:t>藉由分支和連接線，可展示不同主題之間的關聯性，更好地理解和記憶知識</a:t>
          </a:r>
        </a:p>
      </dsp:txBody>
      <dsp:txXfrm rot="-5400000">
        <a:off x="3785615" y="1247670"/>
        <a:ext cx="6689078" cy="756160"/>
      </dsp:txXfrm>
    </dsp:sp>
    <dsp:sp modelId="{FEAD7DD7-1552-4A5C-ADF2-E681124E8BC3}">
      <dsp:nvSpPr>
        <dsp:cNvPr id="0" name=""/>
        <dsp:cNvSpPr/>
      </dsp:nvSpPr>
      <dsp:spPr>
        <a:xfrm>
          <a:off x="0" y="1102016"/>
          <a:ext cx="3785616" cy="1047465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rgbClr val="0000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200" kern="1200">
              <a:solidFill>
                <a:srgbClr val="C00000"/>
              </a:solidFill>
            </a:rPr>
            <a:t>知識連接和關聯</a:t>
          </a:r>
        </a:p>
      </dsp:txBody>
      <dsp:txXfrm>
        <a:off x="51133" y="1153149"/>
        <a:ext cx="3683350" cy="945199"/>
      </dsp:txXfrm>
    </dsp:sp>
    <dsp:sp modelId="{5B1D2D8D-EB90-463A-83BE-D78A1F4BB91A}">
      <dsp:nvSpPr>
        <dsp:cNvPr id="0" name=""/>
        <dsp:cNvSpPr/>
      </dsp:nvSpPr>
      <dsp:spPr>
        <a:xfrm rot="5400000">
          <a:off x="6731621" y="-639403"/>
          <a:ext cx="837972" cy="6729984"/>
        </a:xfrm>
        <a:prstGeom prst="round2SameRect">
          <a:avLst/>
        </a:prstGeom>
        <a:noFill/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/>
            <a:t>可以藉由觀察心智圖的結構和分支，快速了解知識的全貌和架構，更好地把握知識的關鍵點和主題</a:t>
          </a:r>
        </a:p>
      </dsp:txBody>
      <dsp:txXfrm rot="-5400000">
        <a:off x="3785615" y="2347509"/>
        <a:ext cx="6689078" cy="756160"/>
      </dsp:txXfrm>
    </dsp:sp>
    <dsp:sp modelId="{85AB3394-10A7-4DB3-A4B6-874806F82E2A}">
      <dsp:nvSpPr>
        <dsp:cNvPr id="0" name=""/>
        <dsp:cNvSpPr/>
      </dsp:nvSpPr>
      <dsp:spPr>
        <a:xfrm>
          <a:off x="0" y="2201855"/>
          <a:ext cx="3785616" cy="1047465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rgbClr val="0000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200" kern="1200">
              <a:solidFill>
                <a:srgbClr val="C00000"/>
              </a:solidFill>
            </a:rPr>
            <a:t>知識可視化總覽</a:t>
          </a:r>
        </a:p>
      </dsp:txBody>
      <dsp:txXfrm>
        <a:off x="51133" y="2252988"/>
        <a:ext cx="3683350" cy="945199"/>
      </dsp:txXfrm>
    </dsp:sp>
    <dsp:sp modelId="{E5D2E923-2065-46F6-A140-535FF6BBCDE8}">
      <dsp:nvSpPr>
        <dsp:cNvPr id="0" name=""/>
        <dsp:cNvSpPr/>
      </dsp:nvSpPr>
      <dsp:spPr>
        <a:xfrm rot="5400000">
          <a:off x="6731621" y="460435"/>
          <a:ext cx="837972" cy="6729984"/>
        </a:xfrm>
        <a:prstGeom prst="round2SameRect">
          <a:avLst/>
        </a:prstGeom>
        <a:noFill/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/>
            <a:t>可作為一種創意工具，激發創造性思維和創新。藉由不同的想法和概念進行關聯和組合，產生新的洞察、觀點和解決方案</a:t>
          </a:r>
        </a:p>
      </dsp:txBody>
      <dsp:txXfrm rot="-5400000">
        <a:off x="3785615" y="3447347"/>
        <a:ext cx="6689078" cy="756160"/>
      </dsp:txXfrm>
    </dsp:sp>
    <dsp:sp modelId="{FE563C51-47CF-42C6-A83E-501ABC3A4795}">
      <dsp:nvSpPr>
        <dsp:cNvPr id="0" name=""/>
        <dsp:cNvSpPr/>
      </dsp:nvSpPr>
      <dsp:spPr>
        <a:xfrm>
          <a:off x="0" y="3301694"/>
          <a:ext cx="3785616" cy="1047465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rgbClr val="0000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200" kern="1200">
              <a:solidFill>
                <a:srgbClr val="C00000"/>
              </a:solidFill>
            </a:rPr>
            <a:t>創造性思維創新</a:t>
          </a:r>
        </a:p>
      </dsp:txBody>
      <dsp:txXfrm>
        <a:off x="51133" y="3352827"/>
        <a:ext cx="3683350" cy="94519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90DE95-7201-4AC2-8B40-1091D89B07F6}">
      <dsp:nvSpPr>
        <dsp:cNvPr id="0" name=""/>
        <dsp:cNvSpPr/>
      </dsp:nvSpPr>
      <dsp:spPr>
        <a:xfrm>
          <a:off x="788670" y="0"/>
          <a:ext cx="8938260" cy="435133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700A4F-6D8B-496F-BCE1-0C25549CC687}">
      <dsp:nvSpPr>
        <dsp:cNvPr id="0" name=""/>
        <dsp:cNvSpPr/>
      </dsp:nvSpPr>
      <dsp:spPr>
        <a:xfrm>
          <a:off x="3594" y="1305401"/>
          <a:ext cx="2335202" cy="1740535"/>
        </a:xfrm>
        <a:prstGeom prst="roundRect">
          <a:avLst/>
        </a:prstGeom>
        <a:solidFill>
          <a:schemeClr val="bg1"/>
        </a:solidFill>
        <a:ln w="28575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000" kern="1200" dirty="0">
              <a:solidFill>
                <a:schemeClr val="tx1"/>
              </a:solidFill>
            </a:rPr>
            <a:t>蒐集文獻資料</a:t>
          </a:r>
        </a:p>
      </dsp:txBody>
      <dsp:txXfrm>
        <a:off x="88560" y="1390367"/>
        <a:ext cx="2165270" cy="1570603"/>
      </dsp:txXfrm>
    </dsp:sp>
    <dsp:sp modelId="{5A8F660B-E3E9-4245-85BA-701392E5C788}">
      <dsp:nvSpPr>
        <dsp:cNvPr id="0" name=""/>
        <dsp:cNvSpPr/>
      </dsp:nvSpPr>
      <dsp:spPr>
        <a:xfrm>
          <a:off x="2727997" y="1305401"/>
          <a:ext cx="2335202" cy="1740535"/>
        </a:xfrm>
        <a:prstGeom prst="roundRect">
          <a:avLst/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000" kern="1200" dirty="0">
              <a:solidFill>
                <a:schemeClr val="tx1"/>
              </a:solidFill>
            </a:rPr>
            <a:t>匯入</a:t>
          </a:r>
          <a:r>
            <a:rPr lang="en-US" altLang="zh-TW" sz="4000" kern="1200" dirty="0" err="1">
              <a:solidFill>
                <a:schemeClr val="tx1"/>
              </a:solidFill>
            </a:rPr>
            <a:t>Zotero</a:t>
          </a:r>
          <a:endParaRPr lang="zh-TW" altLang="en-US" sz="4000" kern="1200" dirty="0">
            <a:solidFill>
              <a:schemeClr val="tx1"/>
            </a:solidFill>
          </a:endParaRPr>
        </a:p>
      </dsp:txBody>
      <dsp:txXfrm>
        <a:off x="2812963" y="1390367"/>
        <a:ext cx="2165270" cy="1570603"/>
      </dsp:txXfrm>
    </dsp:sp>
    <dsp:sp modelId="{B9484235-9A94-4085-9EA3-42330BA85748}">
      <dsp:nvSpPr>
        <dsp:cNvPr id="0" name=""/>
        <dsp:cNvSpPr/>
      </dsp:nvSpPr>
      <dsp:spPr>
        <a:xfrm>
          <a:off x="5452400" y="1305401"/>
          <a:ext cx="2335202" cy="1740535"/>
        </a:xfrm>
        <a:prstGeom prst="roundRect">
          <a:avLst/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000" kern="1200" dirty="0">
              <a:solidFill>
                <a:schemeClr val="tx1"/>
              </a:solidFill>
            </a:rPr>
            <a:t>選擇文獻格式</a:t>
          </a:r>
        </a:p>
      </dsp:txBody>
      <dsp:txXfrm>
        <a:off x="5537366" y="1390367"/>
        <a:ext cx="2165270" cy="1570603"/>
      </dsp:txXfrm>
    </dsp:sp>
    <dsp:sp modelId="{B83BBD9D-B897-406B-9468-F8307673F665}">
      <dsp:nvSpPr>
        <dsp:cNvPr id="0" name=""/>
        <dsp:cNvSpPr/>
      </dsp:nvSpPr>
      <dsp:spPr>
        <a:xfrm>
          <a:off x="8176803" y="1305401"/>
          <a:ext cx="2335202" cy="1740535"/>
        </a:xfrm>
        <a:prstGeom prst="roundRect">
          <a:avLst/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000" kern="1200" dirty="0">
              <a:solidFill>
                <a:schemeClr val="tx1"/>
              </a:solidFill>
            </a:rPr>
            <a:t>產生文獻表</a:t>
          </a:r>
        </a:p>
      </dsp:txBody>
      <dsp:txXfrm>
        <a:off x="8261769" y="1390367"/>
        <a:ext cx="2165270" cy="157060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B5A29D-AD4A-4B82-B2D3-42165B6DEB15}">
      <dsp:nvSpPr>
        <dsp:cNvPr id="0" name=""/>
        <dsp:cNvSpPr/>
      </dsp:nvSpPr>
      <dsp:spPr>
        <a:xfrm>
          <a:off x="2665870" y="989"/>
          <a:ext cx="1908978" cy="1908978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000" b="1" kern="1200" baseline="0" dirty="0">
              <a:ea typeface="微軟正黑體" panose="020B0604030504040204" pitchFamily="34" charset="-120"/>
            </a:rPr>
            <a:t>量表組</a:t>
          </a:r>
        </a:p>
      </dsp:txBody>
      <dsp:txXfrm>
        <a:off x="2945433" y="280552"/>
        <a:ext cx="1349852" cy="1349852"/>
      </dsp:txXfrm>
    </dsp:sp>
    <dsp:sp modelId="{E763FD48-7A70-4CBE-B0A2-0E53E7C0DD35}">
      <dsp:nvSpPr>
        <dsp:cNvPr id="0" name=""/>
        <dsp:cNvSpPr/>
      </dsp:nvSpPr>
      <dsp:spPr>
        <a:xfrm>
          <a:off x="3066755" y="2064977"/>
          <a:ext cx="1107207" cy="1107207"/>
        </a:xfrm>
        <a:prstGeom prst="mathPlus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800" kern="1200"/>
        </a:p>
      </dsp:txBody>
      <dsp:txXfrm>
        <a:off x="3213515" y="2488373"/>
        <a:ext cx="813687" cy="260415"/>
      </dsp:txXfrm>
    </dsp:sp>
    <dsp:sp modelId="{D865FD73-951A-4151-998C-E9187D2CB60D}">
      <dsp:nvSpPr>
        <dsp:cNvPr id="0" name=""/>
        <dsp:cNvSpPr/>
      </dsp:nvSpPr>
      <dsp:spPr>
        <a:xfrm>
          <a:off x="2665870" y="3327194"/>
          <a:ext cx="1908978" cy="1908978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000" b="1" kern="1200" baseline="0" dirty="0">
              <a:latin typeface="Calibri" panose="020F0502020204030204" pitchFamily="34" charset="0"/>
              <a:ea typeface="微軟正黑體" panose="020B0604030504040204" pitchFamily="34" charset="-120"/>
            </a:rPr>
            <a:t>AI</a:t>
          </a:r>
          <a:r>
            <a:rPr lang="zh-TW" altLang="en-US" sz="4000" b="1" kern="1200" baseline="0" dirty="0">
              <a:latin typeface="Calibri" panose="020F0502020204030204" pitchFamily="34" charset="0"/>
              <a:ea typeface="微軟正黑體" panose="020B0604030504040204" pitchFamily="34" charset="-120"/>
            </a:rPr>
            <a:t>模型組</a:t>
          </a:r>
        </a:p>
      </dsp:txBody>
      <dsp:txXfrm>
        <a:off x="2945433" y="3606757"/>
        <a:ext cx="1349852" cy="1349852"/>
      </dsp:txXfrm>
    </dsp:sp>
    <dsp:sp modelId="{533F1C72-6695-4F18-981E-F13F630ED42B}">
      <dsp:nvSpPr>
        <dsp:cNvPr id="0" name=""/>
        <dsp:cNvSpPr/>
      </dsp:nvSpPr>
      <dsp:spPr>
        <a:xfrm>
          <a:off x="4861196" y="2263511"/>
          <a:ext cx="607055" cy="710140"/>
        </a:xfrm>
        <a:prstGeom prst="rightArrow">
          <a:avLst>
            <a:gd name="adj1" fmla="val 60000"/>
            <a:gd name="adj2" fmla="val 5000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3000" kern="1200"/>
        </a:p>
      </dsp:txBody>
      <dsp:txXfrm>
        <a:off x="4861196" y="2405539"/>
        <a:ext cx="424939" cy="426084"/>
      </dsp:txXfrm>
    </dsp:sp>
    <dsp:sp modelId="{83AADB81-4D05-42C4-8BD1-DC88A87E9612}">
      <dsp:nvSpPr>
        <dsp:cNvPr id="0" name=""/>
        <dsp:cNvSpPr/>
      </dsp:nvSpPr>
      <dsp:spPr>
        <a:xfrm>
          <a:off x="5720236" y="1140325"/>
          <a:ext cx="3129618" cy="2956511"/>
        </a:xfrm>
        <a:prstGeom prst="ellipse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000" b="1" u="none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rPr>
            <a:t>再犯風險評估智慧輔助系統</a:t>
          </a:r>
          <a:endParaRPr lang="zh-TW" altLang="en-US" sz="4000" u="none" kern="1200" dirty="0"/>
        </a:p>
      </dsp:txBody>
      <dsp:txXfrm>
        <a:off x="6178558" y="1573296"/>
        <a:ext cx="2212974" cy="209056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041069-5D94-4EF4-8D5A-CB71AA837A00}">
      <dsp:nvSpPr>
        <dsp:cNvPr id="0" name=""/>
        <dsp:cNvSpPr/>
      </dsp:nvSpPr>
      <dsp:spPr>
        <a:xfrm>
          <a:off x="1377252" y="0"/>
          <a:ext cx="1453802" cy="1454023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C13F84-BF30-4A0F-83F4-138416C9A4C1}">
      <dsp:nvSpPr>
        <dsp:cNvPr id="0" name=""/>
        <dsp:cNvSpPr/>
      </dsp:nvSpPr>
      <dsp:spPr>
        <a:xfrm>
          <a:off x="1698590" y="524946"/>
          <a:ext cx="807849" cy="403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C00000"/>
              </a:solidFill>
            </a:rPr>
            <a:t>靜態風險因子</a:t>
          </a:r>
        </a:p>
      </dsp:txBody>
      <dsp:txXfrm>
        <a:off x="1698590" y="524946"/>
        <a:ext cx="807849" cy="403828"/>
      </dsp:txXfrm>
    </dsp:sp>
    <dsp:sp modelId="{372D8299-F1DB-4618-A663-D06899C59C71}">
      <dsp:nvSpPr>
        <dsp:cNvPr id="0" name=""/>
        <dsp:cNvSpPr/>
      </dsp:nvSpPr>
      <dsp:spPr>
        <a:xfrm>
          <a:off x="973463" y="835444"/>
          <a:ext cx="1453802" cy="1454023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767C5E-69E7-4712-BCEC-BCA25DA86A1E}">
      <dsp:nvSpPr>
        <dsp:cNvPr id="0" name=""/>
        <dsp:cNvSpPr/>
      </dsp:nvSpPr>
      <dsp:spPr>
        <a:xfrm>
          <a:off x="1296439" y="1365223"/>
          <a:ext cx="807849" cy="403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/>
            <a:t>犯罪歷史</a:t>
          </a:r>
        </a:p>
      </dsp:txBody>
      <dsp:txXfrm>
        <a:off x="1296439" y="1365223"/>
        <a:ext cx="807849" cy="403828"/>
      </dsp:txXfrm>
    </dsp:sp>
    <dsp:sp modelId="{24C01322-8B04-4500-B83A-0C883EC03B95}">
      <dsp:nvSpPr>
        <dsp:cNvPr id="0" name=""/>
        <dsp:cNvSpPr/>
      </dsp:nvSpPr>
      <dsp:spPr>
        <a:xfrm>
          <a:off x="1480724" y="1770864"/>
          <a:ext cx="1249041" cy="1249541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4C981C-D0E7-4DF3-887C-1398F1D28C46}">
      <dsp:nvSpPr>
        <dsp:cNvPr id="0" name=""/>
        <dsp:cNvSpPr/>
      </dsp:nvSpPr>
      <dsp:spPr>
        <a:xfrm>
          <a:off x="1700501" y="2206708"/>
          <a:ext cx="807849" cy="403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0070C0"/>
              </a:solidFill>
            </a:rPr>
            <a:t>動態風險因子</a:t>
          </a:r>
        </a:p>
      </dsp:txBody>
      <dsp:txXfrm>
        <a:off x="1700501" y="2206708"/>
        <a:ext cx="807849" cy="40382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8C6355-EABF-4923-98C4-4E0EBDE66381}">
      <dsp:nvSpPr>
        <dsp:cNvPr id="0" name=""/>
        <dsp:cNvSpPr/>
      </dsp:nvSpPr>
      <dsp:spPr>
        <a:xfrm>
          <a:off x="382435" y="2139"/>
          <a:ext cx="1755175" cy="10531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baseline="0" dirty="0">
              <a:latin typeface="Calibri" panose="020F0502020204030204" pitchFamily="34" charset="0"/>
              <a:ea typeface="標楷體" panose="03000509000000000000" pitchFamily="65" charset="-120"/>
            </a:rPr>
            <a:t>資料蒐集</a:t>
          </a:r>
        </a:p>
      </dsp:txBody>
      <dsp:txXfrm>
        <a:off x="413279" y="32983"/>
        <a:ext cx="1693487" cy="991417"/>
      </dsp:txXfrm>
    </dsp:sp>
    <dsp:sp modelId="{BFE3CC97-033E-4410-9CBB-E35E484CC458}">
      <dsp:nvSpPr>
        <dsp:cNvPr id="0" name=""/>
        <dsp:cNvSpPr/>
      </dsp:nvSpPr>
      <dsp:spPr>
        <a:xfrm>
          <a:off x="2292066" y="311049"/>
          <a:ext cx="372097" cy="4352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 baseline="0">
            <a:latin typeface="Calibri" panose="020F0502020204030204" pitchFamily="34" charset="0"/>
            <a:ea typeface="標楷體" panose="03000509000000000000" pitchFamily="65" charset="-120"/>
          </a:endParaRPr>
        </a:p>
      </dsp:txBody>
      <dsp:txXfrm>
        <a:off x="2292066" y="398106"/>
        <a:ext cx="260468" cy="261169"/>
      </dsp:txXfrm>
    </dsp:sp>
    <dsp:sp modelId="{E9549734-0E2A-4519-A12C-B71FF7BA7491}">
      <dsp:nvSpPr>
        <dsp:cNvPr id="0" name=""/>
        <dsp:cNvSpPr/>
      </dsp:nvSpPr>
      <dsp:spPr>
        <a:xfrm>
          <a:off x="2839681" y="2139"/>
          <a:ext cx="1755175" cy="10531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baseline="0" dirty="0">
              <a:latin typeface="Calibri" panose="020F0502020204030204" pitchFamily="34" charset="0"/>
              <a:ea typeface="標楷體" panose="03000509000000000000" pitchFamily="65" charset="-120"/>
            </a:rPr>
            <a:t>資料清理</a:t>
          </a:r>
        </a:p>
      </dsp:txBody>
      <dsp:txXfrm>
        <a:off x="2870525" y="32983"/>
        <a:ext cx="1693487" cy="991417"/>
      </dsp:txXfrm>
    </dsp:sp>
    <dsp:sp modelId="{980216D9-D259-41BC-81E7-DD8AA7306A64}">
      <dsp:nvSpPr>
        <dsp:cNvPr id="0" name=""/>
        <dsp:cNvSpPr/>
      </dsp:nvSpPr>
      <dsp:spPr>
        <a:xfrm>
          <a:off x="4749312" y="311049"/>
          <a:ext cx="372097" cy="4352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 baseline="0">
            <a:latin typeface="Calibri" panose="020F0502020204030204" pitchFamily="34" charset="0"/>
            <a:ea typeface="標楷體" panose="03000509000000000000" pitchFamily="65" charset="-120"/>
          </a:endParaRPr>
        </a:p>
      </dsp:txBody>
      <dsp:txXfrm>
        <a:off x="4749312" y="398106"/>
        <a:ext cx="260468" cy="261169"/>
      </dsp:txXfrm>
    </dsp:sp>
    <dsp:sp modelId="{675E61C6-CE38-4FCE-A7E4-1C552F70B8A4}">
      <dsp:nvSpPr>
        <dsp:cNvPr id="0" name=""/>
        <dsp:cNvSpPr/>
      </dsp:nvSpPr>
      <dsp:spPr>
        <a:xfrm>
          <a:off x="5296926" y="2139"/>
          <a:ext cx="1755175" cy="10531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baseline="0" dirty="0">
              <a:latin typeface="Calibri" panose="020F0502020204030204" pitchFamily="34" charset="0"/>
              <a:ea typeface="標楷體" panose="03000509000000000000" pitchFamily="65" charset="-120"/>
            </a:rPr>
            <a:t>資料預處理</a:t>
          </a:r>
        </a:p>
      </dsp:txBody>
      <dsp:txXfrm>
        <a:off x="5327770" y="32983"/>
        <a:ext cx="1693487" cy="991417"/>
      </dsp:txXfrm>
    </dsp:sp>
    <dsp:sp modelId="{0BAD398B-6536-43E1-92C7-F0045B9D78F9}">
      <dsp:nvSpPr>
        <dsp:cNvPr id="0" name=""/>
        <dsp:cNvSpPr/>
      </dsp:nvSpPr>
      <dsp:spPr>
        <a:xfrm rot="5400000">
          <a:off x="5988465" y="1178106"/>
          <a:ext cx="372097" cy="4352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 baseline="0">
            <a:latin typeface="Calibri" panose="020F0502020204030204" pitchFamily="34" charset="0"/>
            <a:ea typeface="標楷體" panose="03000509000000000000" pitchFamily="65" charset="-120"/>
          </a:endParaRPr>
        </a:p>
      </dsp:txBody>
      <dsp:txXfrm rot="-5400000">
        <a:off x="6043930" y="1209699"/>
        <a:ext cx="261169" cy="260468"/>
      </dsp:txXfrm>
    </dsp:sp>
    <dsp:sp modelId="{2B5CD8E1-8AAE-4FF2-B1EF-E5E9D9964662}">
      <dsp:nvSpPr>
        <dsp:cNvPr id="0" name=""/>
        <dsp:cNvSpPr/>
      </dsp:nvSpPr>
      <dsp:spPr>
        <a:xfrm>
          <a:off x="5296926" y="1757314"/>
          <a:ext cx="1755175" cy="10531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baseline="0" dirty="0">
              <a:latin typeface="Calibri" panose="020F0502020204030204" pitchFamily="34" charset="0"/>
              <a:ea typeface="標楷體" panose="03000509000000000000" pitchFamily="65" charset="-120"/>
            </a:rPr>
            <a:t>特徵屬性</a:t>
          </a:r>
          <a:endParaRPr lang="en-US" altLang="zh-TW" sz="2400" kern="1200" baseline="0" dirty="0">
            <a:latin typeface="Calibri" panose="020F0502020204030204" pitchFamily="34" charset="0"/>
            <a:ea typeface="標楷體" panose="03000509000000000000" pitchFamily="65" charset="-120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baseline="0" dirty="0">
              <a:latin typeface="Calibri" panose="020F0502020204030204" pitchFamily="34" charset="0"/>
              <a:ea typeface="標楷體" panose="03000509000000000000" pitchFamily="65" charset="-120"/>
            </a:rPr>
            <a:t>選取</a:t>
          </a:r>
        </a:p>
      </dsp:txBody>
      <dsp:txXfrm>
        <a:off x="5327770" y="1788158"/>
        <a:ext cx="1693487" cy="991417"/>
      </dsp:txXfrm>
    </dsp:sp>
    <dsp:sp modelId="{3410659D-35A1-43F5-A4FB-3889DBB00C4B}">
      <dsp:nvSpPr>
        <dsp:cNvPr id="0" name=""/>
        <dsp:cNvSpPr/>
      </dsp:nvSpPr>
      <dsp:spPr>
        <a:xfrm rot="10800000">
          <a:off x="4770374" y="2066225"/>
          <a:ext cx="372097" cy="4352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 baseline="0">
            <a:latin typeface="Calibri" panose="020F0502020204030204" pitchFamily="34" charset="0"/>
            <a:ea typeface="標楷體" panose="03000509000000000000" pitchFamily="65" charset="-120"/>
          </a:endParaRPr>
        </a:p>
      </dsp:txBody>
      <dsp:txXfrm rot="10800000">
        <a:off x="4882003" y="2153282"/>
        <a:ext cx="260468" cy="261169"/>
      </dsp:txXfrm>
    </dsp:sp>
    <dsp:sp modelId="{B8402448-9937-48F8-A614-981CB172C25E}">
      <dsp:nvSpPr>
        <dsp:cNvPr id="0" name=""/>
        <dsp:cNvSpPr/>
      </dsp:nvSpPr>
      <dsp:spPr>
        <a:xfrm>
          <a:off x="2839681" y="1757314"/>
          <a:ext cx="1755175" cy="10531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baseline="0" dirty="0">
              <a:latin typeface="Calibri" panose="020F0502020204030204" pitchFamily="34" charset="0"/>
              <a:ea typeface="標楷體" panose="03000509000000000000" pitchFamily="65" charset="-120"/>
            </a:rPr>
            <a:t>訓練模型</a:t>
          </a:r>
        </a:p>
      </dsp:txBody>
      <dsp:txXfrm>
        <a:off x="2870525" y="1788158"/>
        <a:ext cx="1693487" cy="991417"/>
      </dsp:txXfrm>
    </dsp:sp>
    <dsp:sp modelId="{9596B815-AAF3-4964-A9DE-E550C0BA8B7A}">
      <dsp:nvSpPr>
        <dsp:cNvPr id="0" name=""/>
        <dsp:cNvSpPr/>
      </dsp:nvSpPr>
      <dsp:spPr>
        <a:xfrm rot="10800000">
          <a:off x="2313128" y="2066225"/>
          <a:ext cx="372097" cy="4352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 baseline="0">
            <a:latin typeface="Calibri" panose="020F0502020204030204" pitchFamily="34" charset="0"/>
            <a:ea typeface="標楷體" panose="03000509000000000000" pitchFamily="65" charset="-120"/>
          </a:endParaRPr>
        </a:p>
      </dsp:txBody>
      <dsp:txXfrm rot="10800000">
        <a:off x="2424757" y="2153282"/>
        <a:ext cx="260468" cy="261169"/>
      </dsp:txXfrm>
    </dsp:sp>
    <dsp:sp modelId="{30BC938B-3E66-4976-B8B9-E56458EC82F5}">
      <dsp:nvSpPr>
        <dsp:cNvPr id="0" name=""/>
        <dsp:cNvSpPr/>
      </dsp:nvSpPr>
      <dsp:spPr>
        <a:xfrm>
          <a:off x="382435" y="1757314"/>
          <a:ext cx="1755175" cy="10531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baseline="0" dirty="0">
              <a:latin typeface="Calibri" panose="020F0502020204030204" pitchFamily="34" charset="0"/>
              <a:ea typeface="標楷體" panose="03000509000000000000" pitchFamily="65" charset="-120"/>
            </a:rPr>
            <a:t>模型測試</a:t>
          </a:r>
          <a:endParaRPr lang="en-US" altLang="zh-TW" sz="2400" kern="1200" baseline="0" dirty="0">
            <a:latin typeface="Calibri" panose="020F0502020204030204" pitchFamily="34" charset="0"/>
            <a:ea typeface="標楷體" panose="03000509000000000000" pitchFamily="65" charset="-120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baseline="0" dirty="0">
              <a:latin typeface="Calibri" panose="020F0502020204030204" pitchFamily="34" charset="0"/>
              <a:ea typeface="標楷體" panose="03000509000000000000" pitchFamily="65" charset="-120"/>
            </a:rPr>
            <a:t>調整參數</a:t>
          </a:r>
        </a:p>
      </dsp:txBody>
      <dsp:txXfrm>
        <a:off x="413279" y="1788158"/>
        <a:ext cx="1693487" cy="991417"/>
      </dsp:txXfrm>
    </dsp:sp>
    <dsp:sp modelId="{27B75017-B9CC-44C1-B792-52D349380910}">
      <dsp:nvSpPr>
        <dsp:cNvPr id="0" name=""/>
        <dsp:cNvSpPr/>
      </dsp:nvSpPr>
      <dsp:spPr>
        <a:xfrm rot="5400000">
          <a:off x="1073974" y="2933281"/>
          <a:ext cx="372097" cy="4352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 baseline="0">
            <a:latin typeface="Calibri" panose="020F0502020204030204" pitchFamily="34" charset="0"/>
            <a:ea typeface="標楷體" panose="03000509000000000000" pitchFamily="65" charset="-120"/>
          </a:endParaRPr>
        </a:p>
      </dsp:txBody>
      <dsp:txXfrm rot="-5400000">
        <a:off x="1129439" y="2964874"/>
        <a:ext cx="261169" cy="260468"/>
      </dsp:txXfrm>
    </dsp:sp>
    <dsp:sp modelId="{924BE55C-5ACC-4AF2-9D33-E7DB7E7A6DE9}">
      <dsp:nvSpPr>
        <dsp:cNvPr id="0" name=""/>
        <dsp:cNvSpPr/>
      </dsp:nvSpPr>
      <dsp:spPr>
        <a:xfrm>
          <a:off x="382435" y="3512489"/>
          <a:ext cx="1755175" cy="10531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baseline="0" dirty="0">
              <a:latin typeface="Calibri" panose="020F0502020204030204" pitchFamily="34" charset="0"/>
              <a:ea typeface="標楷體" panose="03000509000000000000" pitchFamily="65" charset="-120"/>
            </a:rPr>
            <a:t>模型部屬</a:t>
          </a:r>
        </a:p>
      </dsp:txBody>
      <dsp:txXfrm>
        <a:off x="413279" y="3543333"/>
        <a:ext cx="1693487" cy="991417"/>
      </dsp:txXfrm>
    </dsp:sp>
    <dsp:sp modelId="{7A701F91-9752-40B7-95D2-4364245F5BB2}">
      <dsp:nvSpPr>
        <dsp:cNvPr id="0" name=""/>
        <dsp:cNvSpPr/>
      </dsp:nvSpPr>
      <dsp:spPr>
        <a:xfrm>
          <a:off x="2292066" y="3821400"/>
          <a:ext cx="372097" cy="4352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 baseline="0">
            <a:latin typeface="Calibri" panose="020F0502020204030204" pitchFamily="34" charset="0"/>
            <a:ea typeface="標楷體" panose="03000509000000000000" pitchFamily="65" charset="-120"/>
          </a:endParaRPr>
        </a:p>
      </dsp:txBody>
      <dsp:txXfrm>
        <a:off x="2292066" y="3908457"/>
        <a:ext cx="260468" cy="261169"/>
      </dsp:txXfrm>
    </dsp:sp>
    <dsp:sp modelId="{D4E565AF-A435-4712-B3A4-47C34318A2BB}">
      <dsp:nvSpPr>
        <dsp:cNvPr id="0" name=""/>
        <dsp:cNvSpPr/>
      </dsp:nvSpPr>
      <dsp:spPr>
        <a:xfrm>
          <a:off x="2839681" y="3512489"/>
          <a:ext cx="1755175" cy="10531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baseline="0" dirty="0">
              <a:latin typeface="Calibri" panose="020F0502020204030204" pitchFamily="34" charset="0"/>
              <a:ea typeface="標楷體" panose="03000509000000000000" pitchFamily="65" charset="-120"/>
            </a:rPr>
            <a:t>預測風險</a:t>
          </a:r>
        </a:p>
      </dsp:txBody>
      <dsp:txXfrm>
        <a:off x="2870525" y="3543333"/>
        <a:ext cx="1693487" cy="9914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0C35DC-CDA5-499B-965C-2A03241552C0}">
      <dsp:nvSpPr>
        <dsp:cNvPr id="0" name=""/>
        <dsp:cNvSpPr/>
      </dsp:nvSpPr>
      <dsp:spPr>
        <a:xfrm rot="16200000">
          <a:off x="1541065" y="-1541065"/>
          <a:ext cx="2175669" cy="5257800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600" kern="1200"/>
            <a:t>以知識為基礎的經濟</a:t>
          </a:r>
        </a:p>
      </dsp:txBody>
      <dsp:txXfrm rot="5400000">
        <a:off x="0" y="0"/>
        <a:ext cx="5257800" cy="1631751"/>
      </dsp:txXfrm>
    </dsp:sp>
    <dsp:sp modelId="{FB27ADB4-9797-4376-B4CC-125C659E6AF5}">
      <dsp:nvSpPr>
        <dsp:cNvPr id="0" name=""/>
        <dsp:cNvSpPr/>
      </dsp:nvSpPr>
      <dsp:spPr>
        <a:xfrm>
          <a:off x="5257800" y="0"/>
          <a:ext cx="5257800" cy="2175669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600" kern="1200" dirty="0"/>
            <a:t>知識和資訊的生產、分配、和使用</a:t>
          </a:r>
        </a:p>
      </dsp:txBody>
      <dsp:txXfrm>
        <a:off x="5257800" y="0"/>
        <a:ext cx="5257800" cy="1631751"/>
      </dsp:txXfrm>
    </dsp:sp>
    <dsp:sp modelId="{1D5F290D-9396-4B65-99AA-ED64B23E6823}">
      <dsp:nvSpPr>
        <dsp:cNvPr id="0" name=""/>
        <dsp:cNvSpPr/>
      </dsp:nvSpPr>
      <dsp:spPr>
        <a:xfrm rot="10800000">
          <a:off x="0" y="2175669"/>
          <a:ext cx="5257800" cy="2175669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600" kern="1200" dirty="0"/>
            <a:t>知識成為新資源， 組織的資產</a:t>
          </a:r>
        </a:p>
      </dsp:txBody>
      <dsp:txXfrm rot="10800000">
        <a:off x="0" y="2719586"/>
        <a:ext cx="5257800" cy="1631751"/>
      </dsp:txXfrm>
    </dsp:sp>
    <dsp:sp modelId="{B6585308-6626-47B0-99DE-3A00B7079762}">
      <dsp:nvSpPr>
        <dsp:cNvPr id="0" name=""/>
        <dsp:cNvSpPr/>
      </dsp:nvSpPr>
      <dsp:spPr>
        <a:xfrm rot="5400000">
          <a:off x="6798865" y="634603"/>
          <a:ext cx="2175669" cy="5257800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600" kern="1200"/>
            <a:t>企業對知識有效經營</a:t>
          </a:r>
        </a:p>
      </dsp:txBody>
      <dsp:txXfrm rot="-5400000">
        <a:off x="5257800" y="2719586"/>
        <a:ext cx="5257800" cy="1631751"/>
      </dsp:txXfrm>
    </dsp:sp>
    <dsp:sp modelId="{5CBEE051-132A-45F0-B994-4F65601ACC6A}">
      <dsp:nvSpPr>
        <dsp:cNvPr id="0" name=""/>
        <dsp:cNvSpPr/>
      </dsp:nvSpPr>
      <dsp:spPr>
        <a:xfrm>
          <a:off x="3680460" y="1631751"/>
          <a:ext cx="3154680" cy="1087834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600" kern="1200"/>
            <a:t>知識經濟</a:t>
          </a:r>
        </a:p>
      </dsp:txBody>
      <dsp:txXfrm>
        <a:off x="3733564" y="1684855"/>
        <a:ext cx="3048472" cy="9816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16DBCD-D787-41FA-B92D-9A31EA998086}">
      <dsp:nvSpPr>
        <dsp:cNvPr id="0" name=""/>
        <dsp:cNvSpPr/>
      </dsp:nvSpPr>
      <dsp:spPr>
        <a:xfrm>
          <a:off x="139063" y="450535"/>
          <a:ext cx="3272980" cy="102280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81" tIns="102870" rIns="102870" bIns="10287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700" kern="1200" dirty="0"/>
            <a:t>高教育知識水準人力需求</a:t>
          </a:r>
        </a:p>
      </dsp:txBody>
      <dsp:txXfrm>
        <a:off x="139063" y="450535"/>
        <a:ext cx="3272980" cy="1022806"/>
      </dsp:txXfrm>
    </dsp:sp>
    <dsp:sp modelId="{FA88D43F-9006-441E-BD6B-69E6F345FAA4}">
      <dsp:nvSpPr>
        <dsp:cNvPr id="0" name=""/>
        <dsp:cNvSpPr/>
      </dsp:nvSpPr>
      <dsp:spPr>
        <a:xfrm>
          <a:off x="2689" y="302796"/>
          <a:ext cx="715964" cy="1073946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7F3414-D5D3-45EC-9823-A2BBA51F25E2}">
      <dsp:nvSpPr>
        <dsp:cNvPr id="0" name=""/>
        <dsp:cNvSpPr/>
      </dsp:nvSpPr>
      <dsp:spPr>
        <a:xfrm>
          <a:off x="3689496" y="450535"/>
          <a:ext cx="3272980" cy="102280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81" tIns="102870" rIns="102870" bIns="10287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700" kern="1200"/>
            <a:t>時間為成功關鍵</a:t>
          </a:r>
        </a:p>
      </dsp:txBody>
      <dsp:txXfrm>
        <a:off x="3689496" y="450535"/>
        <a:ext cx="3272980" cy="1022806"/>
      </dsp:txXfrm>
    </dsp:sp>
    <dsp:sp modelId="{197ED34D-50E5-4FFF-A2DC-673D3E796E80}">
      <dsp:nvSpPr>
        <dsp:cNvPr id="0" name=""/>
        <dsp:cNvSpPr/>
      </dsp:nvSpPr>
      <dsp:spPr>
        <a:xfrm>
          <a:off x="3553122" y="302796"/>
          <a:ext cx="715964" cy="1073946"/>
        </a:xfrm>
        <a:prstGeom prst="rect">
          <a:avLst/>
        </a:prstGeom>
        <a:blipFill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2000" r="-62000"/>
          </a:stretch>
        </a:blip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4C4952-8EAF-427A-AAEB-CA444246765E}">
      <dsp:nvSpPr>
        <dsp:cNvPr id="0" name=""/>
        <dsp:cNvSpPr/>
      </dsp:nvSpPr>
      <dsp:spPr>
        <a:xfrm>
          <a:off x="7239930" y="450535"/>
          <a:ext cx="3272980" cy="102280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81" tIns="102870" rIns="102870" bIns="10287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700" kern="1200"/>
            <a:t>「小而快」 組織型態</a:t>
          </a:r>
        </a:p>
      </dsp:txBody>
      <dsp:txXfrm>
        <a:off x="7239930" y="450535"/>
        <a:ext cx="3272980" cy="1022806"/>
      </dsp:txXfrm>
    </dsp:sp>
    <dsp:sp modelId="{8784464E-EDE4-4632-A2C9-2A8362143DAC}">
      <dsp:nvSpPr>
        <dsp:cNvPr id="0" name=""/>
        <dsp:cNvSpPr/>
      </dsp:nvSpPr>
      <dsp:spPr>
        <a:xfrm>
          <a:off x="7103555" y="302796"/>
          <a:ext cx="715964" cy="10739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74942D-9C10-4CD1-ACD9-F6451E47AC82}">
      <dsp:nvSpPr>
        <dsp:cNvPr id="0" name=""/>
        <dsp:cNvSpPr/>
      </dsp:nvSpPr>
      <dsp:spPr>
        <a:xfrm>
          <a:off x="139063" y="1738135"/>
          <a:ext cx="3272980" cy="102280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81" tIns="102870" rIns="102870" bIns="10287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700" kern="1200" dirty="0"/>
            <a:t>消費選擇多元化</a:t>
          </a:r>
        </a:p>
      </dsp:txBody>
      <dsp:txXfrm>
        <a:off x="139063" y="1738135"/>
        <a:ext cx="3272980" cy="1022806"/>
      </dsp:txXfrm>
    </dsp:sp>
    <dsp:sp modelId="{0264B86C-A013-4EF8-8CE8-C189BF88AB24}">
      <dsp:nvSpPr>
        <dsp:cNvPr id="0" name=""/>
        <dsp:cNvSpPr/>
      </dsp:nvSpPr>
      <dsp:spPr>
        <a:xfrm>
          <a:off x="2689" y="1590396"/>
          <a:ext cx="715964" cy="1073946"/>
        </a:xfrm>
        <a:prstGeom prst="rect">
          <a:avLst/>
        </a:prstGeom>
        <a:blipFill>
          <a:blip xmlns:r="http://schemas.openxmlformats.org/officeDocument/2006/relationships"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6D43D9-A510-4915-8D4D-6BCBBB482782}">
      <dsp:nvSpPr>
        <dsp:cNvPr id="0" name=""/>
        <dsp:cNvSpPr/>
      </dsp:nvSpPr>
      <dsp:spPr>
        <a:xfrm>
          <a:off x="3689496" y="1738135"/>
          <a:ext cx="3272980" cy="102280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81" tIns="102870" rIns="102870" bIns="10287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700" kern="1200"/>
            <a:t>企業間關係「既合作又競 爭」</a:t>
          </a:r>
        </a:p>
      </dsp:txBody>
      <dsp:txXfrm>
        <a:off x="3689496" y="1738135"/>
        <a:ext cx="3272980" cy="1022806"/>
      </dsp:txXfrm>
    </dsp:sp>
    <dsp:sp modelId="{D293ED92-F8B2-4F63-B1B3-425D6D0BD934}">
      <dsp:nvSpPr>
        <dsp:cNvPr id="0" name=""/>
        <dsp:cNvSpPr/>
      </dsp:nvSpPr>
      <dsp:spPr>
        <a:xfrm>
          <a:off x="3553122" y="1590396"/>
          <a:ext cx="715964" cy="10739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EF286A-9F5A-4DE1-AF25-80A4B8B42805}">
      <dsp:nvSpPr>
        <dsp:cNvPr id="0" name=""/>
        <dsp:cNvSpPr/>
      </dsp:nvSpPr>
      <dsp:spPr>
        <a:xfrm>
          <a:off x="7239930" y="1738135"/>
          <a:ext cx="3272980" cy="102280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81" tIns="102870" rIns="102870" bIns="10287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700" kern="1200"/>
            <a:t>激烈的商業競爭</a:t>
          </a:r>
        </a:p>
      </dsp:txBody>
      <dsp:txXfrm>
        <a:off x="7239930" y="1738135"/>
        <a:ext cx="3272980" cy="1022806"/>
      </dsp:txXfrm>
    </dsp:sp>
    <dsp:sp modelId="{688345B5-AF81-49E1-BE0D-C673AB15787C}">
      <dsp:nvSpPr>
        <dsp:cNvPr id="0" name=""/>
        <dsp:cNvSpPr/>
      </dsp:nvSpPr>
      <dsp:spPr>
        <a:xfrm>
          <a:off x="7103555" y="1590396"/>
          <a:ext cx="715964" cy="1073946"/>
        </a:xfrm>
        <a:prstGeom prst="rect">
          <a:avLst/>
        </a:prstGeom>
        <a:blipFill>
          <a:blip xmlns:r="http://schemas.openxmlformats.org/officeDocument/2006/relationships"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8F12FB-FD1A-4AA6-A5A2-DE6D413404A6}">
      <dsp:nvSpPr>
        <dsp:cNvPr id="0" name=""/>
        <dsp:cNvSpPr/>
      </dsp:nvSpPr>
      <dsp:spPr>
        <a:xfrm>
          <a:off x="1914280" y="3025734"/>
          <a:ext cx="3272980" cy="102280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81" tIns="102870" rIns="102870" bIns="10287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700" kern="1200" dirty="0"/>
            <a:t>國外資源投資</a:t>
          </a:r>
        </a:p>
      </dsp:txBody>
      <dsp:txXfrm>
        <a:off x="1914280" y="3025734"/>
        <a:ext cx="3272980" cy="1022806"/>
      </dsp:txXfrm>
    </dsp:sp>
    <dsp:sp modelId="{52A7E104-F094-48D3-9761-7D4FC145ECC1}">
      <dsp:nvSpPr>
        <dsp:cNvPr id="0" name=""/>
        <dsp:cNvSpPr/>
      </dsp:nvSpPr>
      <dsp:spPr>
        <a:xfrm>
          <a:off x="1777906" y="2877996"/>
          <a:ext cx="715964" cy="107394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2000" r="-42000"/>
          </a:stretch>
        </a:blip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DD378A-60D8-4C4B-A3A9-1A241FFDC0AC}">
      <dsp:nvSpPr>
        <dsp:cNvPr id="0" name=""/>
        <dsp:cNvSpPr/>
      </dsp:nvSpPr>
      <dsp:spPr>
        <a:xfrm>
          <a:off x="5464713" y="3025734"/>
          <a:ext cx="3272980" cy="102280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81" tIns="102870" rIns="102870" bIns="10287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700" kern="1200" dirty="0"/>
            <a:t>全球化競爭</a:t>
          </a:r>
        </a:p>
      </dsp:txBody>
      <dsp:txXfrm>
        <a:off x="5464713" y="3025734"/>
        <a:ext cx="3272980" cy="1022806"/>
      </dsp:txXfrm>
    </dsp:sp>
    <dsp:sp modelId="{BF8931C9-5EC4-4FBE-99FD-077C2AC48571}">
      <dsp:nvSpPr>
        <dsp:cNvPr id="0" name=""/>
        <dsp:cNvSpPr/>
      </dsp:nvSpPr>
      <dsp:spPr>
        <a:xfrm>
          <a:off x="5328339" y="2877996"/>
          <a:ext cx="715964" cy="1073946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60D6C0-136B-4D65-B4CE-B4FDE7284B3F}">
      <dsp:nvSpPr>
        <dsp:cNvPr id="0" name=""/>
        <dsp:cNvSpPr/>
      </dsp:nvSpPr>
      <dsp:spPr>
        <a:xfrm>
          <a:off x="609600" y="0"/>
          <a:ext cx="6908800" cy="3019351"/>
        </a:xfrm>
        <a:prstGeom prst="rightArrow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7F5BCC-D90A-4D08-B0B0-2934080D41B8}">
      <dsp:nvSpPr>
        <dsp:cNvPr id="0" name=""/>
        <dsp:cNvSpPr/>
      </dsp:nvSpPr>
      <dsp:spPr>
        <a:xfrm>
          <a:off x="2778" y="905805"/>
          <a:ext cx="1804987" cy="1207740"/>
        </a:xfrm>
        <a:prstGeom prst="roundRect">
          <a:avLst/>
        </a:prstGeom>
        <a:solidFill>
          <a:srgbClr val="7030A0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700" kern="1200" dirty="0"/>
            <a:t>事件</a:t>
          </a:r>
        </a:p>
      </dsp:txBody>
      <dsp:txXfrm>
        <a:off x="61735" y="964762"/>
        <a:ext cx="1687073" cy="1089826"/>
      </dsp:txXfrm>
    </dsp:sp>
    <dsp:sp modelId="{3756EFAF-1C8F-4F6E-B148-B957EE545F69}">
      <dsp:nvSpPr>
        <dsp:cNvPr id="0" name=""/>
        <dsp:cNvSpPr/>
      </dsp:nvSpPr>
      <dsp:spPr>
        <a:xfrm>
          <a:off x="2108596" y="905805"/>
          <a:ext cx="1804987" cy="1207740"/>
        </a:xfrm>
        <a:prstGeom prst="roundRect">
          <a:avLst/>
        </a:prstGeom>
        <a:solidFill>
          <a:srgbClr val="7030A0">
            <a:alpha val="63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700" kern="1200" dirty="0"/>
            <a:t>資料</a:t>
          </a:r>
        </a:p>
      </dsp:txBody>
      <dsp:txXfrm>
        <a:off x="2167553" y="964762"/>
        <a:ext cx="1687073" cy="1089826"/>
      </dsp:txXfrm>
    </dsp:sp>
    <dsp:sp modelId="{D1F1DFBE-4C6D-4F2E-98DB-BA202B162C4C}">
      <dsp:nvSpPr>
        <dsp:cNvPr id="0" name=""/>
        <dsp:cNvSpPr/>
      </dsp:nvSpPr>
      <dsp:spPr>
        <a:xfrm>
          <a:off x="4214415" y="905805"/>
          <a:ext cx="1804987" cy="1207740"/>
        </a:xfrm>
        <a:prstGeom prst="roundRect">
          <a:avLst/>
        </a:prstGeom>
        <a:solidFill>
          <a:srgbClr val="7030A0">
            <a:alpha val="77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700" kern="1200" dirty="0"/>
            <a:t>資訊</a:t>
          </a:r>
        </a:p>
      </dsp:txBody>
      <dsp:txXfrm>
        <a:off x="4273372" y="964762"/>
        <a:ext cx="1687073" cy="1089826"/>
      </dsp:txXfrm>
    </dsp:sp>
    <dsp:sp modelId="{CA4B632D-B96D-41F1-8784-0F45993F5018}">
      <dsp:nvSpPr>
        <dsp:cNvPr id="0" name=""/>
        <dsp:cNvSpPr/>
      </dsp:nvSpPr>
      <dsp:spPr>
        <a:xfrm>
          <a:off x="6320234" y="905805"/>
          <a:ext cx="1804987" cy="1207740"/>
        </a:xfrm>
        <a:prstGeom prst="roundRect">
          <a:avLst/>
        </a:prstGeom>
        <a:solidFill>
          <a:srgbClr val="7030A0">
            <a:alpha val="9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700" kern="1200" dirty="0"/>
            <a:t>知識</a:t>
          </a:r>
        </a:p>
      </dsp:txBody>
      <dsp:txXfrm>
        <a:off x="6379191" y="964762"/>
        <a:ext cx="1687073" cy="108982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39160B-D8A2-4EEC-8402-8FA624138830}">
      <dsp:nvSpPr>
        <dsp:cNvPr id="0" name=""/>
        <dsp:cNvSpPr/>
      </dsp:nvSpPr>
      <dsp:spPr>
        <a:xfrm>
          <a:off x="1425844" y="198520"/>
          <a:ext cx="3751111" cy="117222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3985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400" kern="1200" dirty="0"/>
            <a:t>邏輯表示法</a:t>
          </a:r>
          <a:r>
            <a:rPr lang="en-US" sz="2400" kern="1200" dirty="0"/>
            <a:t>(Logical Representation)</a:t>
          </a:r>
          <a:endParaRPr lang="zh-TW" sz="2400" kern="1200" dirty="0"/>
        </a:p>
      </dsp:txBody>
      <dsp:txXfrm>
        <a:off x="1425844" y="198520"/>
        <a:ext cx="3751111" cy="1172222"/>
      </dsp:txXfrm>
    </dsp:sp>
    <dsp:sp modelId="{4FA351AF-5FCD-4C06-BC31-01997968E8B5}">
      <dsp:nvSpPr>
        <dsp:cNvPr id="0" name=""/>
        <dsp:cNvSpPr/>
      </dsp:nvSpPr>
      <dsp:spPr>
        <a:xfrm>
          <a:off x="1269548" y="29199"/>
          <a:ext cx="820555" cy="1230833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  <a:ln w="28575" cap="flat" cmpd="sng" algn="ctr">
          <a:solidFill>
            <a:srgbClr val="FF66C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8E3E3B-9CC2-43E1-8CFE-EFFCD4FC3D09}">
      <dsp:nvSpPr>
        <dsp:cNvPr id="0" name=""/>
        <dsp:cNvSpPr/>
      </dsp:nvSpPr>
      <dsp:spPr>
        <a:xfrm>
          <a:off x="5494940" y="198520"/>
          <a:ext cx="3751111" cy="117222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3985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400" kern="1200" dirty="0"/>
            <a:t>語意網</a:t>
          </a:r>
          <a:r>
            <a:rPr lang="en-US" sz="2400" kern="1200" dirty="0"/>
            <a:t>(Semantic Web)</a:t>
          </a:r>
          <a:endParaRPr lang="zh-TW" sz="2400" kern="1200" dirty="0"/>
        </a:p>
      </dsp:txBody>
      <dsp:txXfrm>
        <a:off x="5494940" y="198520"/>
        <a:ext cx="3751111" cy="1172222"/>
      </dsp:txXfrm>
    </dsp:sp>
    <dsp:sp modelId="{062E45DB-C4BD-4FC9-A79F-58D062FED6BB}">
      <dsp:nvSpPr>
        <dsp:cNvPr id="0" name=""/>
        <dsp:cNvSpPr/>
      </dsp:nvSpPr>
      <dsp:spPr>
        <a:xfrm>
          <a:off x="5338643" y="29199"/>
          <a:ext cx="820555" cy="1230833"/>
        </a:xfrm>
        <a:prstGeom prst="rect">
          <a:avLst/>
        </a:prstGeom>
        <a:blipFill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8575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F44821-F424-4814-80C8-21717D069567}">
      <dsp:nvSpPr>
        <dsp:cNvPr id="0" name=""/>
        <dsp:cNvSpPr/>
      </dsp:nvSpPr>
      <dsp:spPr>
        <a:xfrm>
          <a:off x="1425844" y="1674218"/>
          <a:ext cx="3751111" cy="117222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3985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400" kern="1200" dirty="0"/>
            <a:t>生成規則</a:t>
          </a:r>
          <a:r>
            <a:rPr lang="en-US" sz="2400" kern="1200" dirty="0"/>
            <a:t>(Production Rules)</a:t>
          </a:r>
          <a:endParaRPr lang="zh-TW" sz="2400" kern="1200" dirty="0"/>
        </a:p>
      </dsp:txBody>
      <dsp:txXfrm>
        <a:off x="1425844" y="1674218"/>
        <a:ext cx="3751111" cy="1172222"/>
      </dsp:txXfrm>
    </dsp:sp>
    <dsp:sp modelId="{22E48780-A1F8-418B-ACB7-169B8DA2D5B7}">
      <dsp:nvSpPr>
        <dsp:cNvPr id="0" name=""/>
        <dsp:cNvSpPr/>
      </dsp:nvSpPr>
      <dsp:spPr>
        <a:xfrm>
          <a:off x="1269548" y="1504897"/>
          <a:ext cx="820555" cy="12308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0" r="-70000"/>
          </a:stretch>
        </a:blipFill>
        <a:ln w="28575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C7E38C-A1FA-4543-84E5-3CB50FB2691E}">
      <dsp:nvSpPr>
        <dsp:cNvPr id="0" name=""/>
        <dsp:cNvSpPr/>
      </dsp:nvSpPr>
      <dsp:spPr>
        <a:xfrm>
          <a:off x="5494940" y="1674218"/>
          <a:ext cx="3751111" cy="117222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3985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400" kern="1200" dirty="0"/>
            <a:t>框架表示</a:t>
          </a:r>
          <a:r>
            <a:rPr lang="en-US" sz="2400" kern="1200" dirty="0"/>
            <a:t>(Frame Representation)</a:t>
          </a:r>
          <a:endParaRPr lang="zh-TW" sz="2400" kern="1200" dirty="0"/>
        </a:p>
      </dsp:txBody>
      <dsp:txXfrm>
        <a:off x="5494940" y="1674218"/>
        <a:ext cx="3751111" cy="1172222"/>
      </dsp:txXfrm>
    </dsp:sp>
    <dsp:sp modelId="{55716974-E569-4938-B1ED-61DFC2A3F4D9}">
      <dsp:nvSpPr>
        <dsp:cNvPr id="0" name=""/>
        <dsp:cNvSpPr/>
      </dsp:nvSpPr>
      <dsp:spPr>
        <a:xfrm>
          <a:off x="5338643" y="1504897"/>
          <a:ext cx="820555" cy="1230833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1000" r="-91000"/>
          </a:stretch>
        </a:blipFill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78CA07-B62D-4163-8CC7-81730F3DCF9B}">
      <dsp:nvSpPr>
        <dsp:cNvPr id="0" name=""/>
        <dsp:cNvSpPr/>
      </dsp:nvSpPr>
      <dsp:spPr>
        <a:xfrm>
          <a:off x="3460392" y="3149916"/>
          <a:ext cx="3751111" cy="117222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3985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/>
            <a:t>機器學習</a:t>
          </a:r>
          <a:r>
            <a:rPr lang="en-US" altLang="zh-TW" sz="2400" kern="1200" dirty="0"/>
            <a:t>(Machine Learning)</a:t>
          </a:r>
          <a:endParaRPr lang="zh-TW" sz="2400" kern="1200" dirty="0"/>
        </a:p>
      </dsp:txBody>
      <dsp:txXfrm>
        <a:off x="3460392" y="3149916"/>
        <a:ext cx="3751111" cy="1172222"/>
      </dsp:txXfrm>
    </dsp:sp>
    <dsp:sp modelId="{C1E78685-8300-47C0-B5E4-53278F1832BF}">
      <dsp:nvSpPr>
        <dsp:cNvPr id="0" name=""/>
        <dsp:cNvSpPr/>
      </dsp:nvSpPr>
      <dsp:spPr>
        <a:xfrm>
          <a:off x="3304095" y="2980595"/>
          <a:ext cx="820555" cy="12308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1000" r="-81000"/>
          </a:stretch>
        </a:blipFill>
        <a:ln w="28575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FF4764-670F-417F-AA95-809121545773}">
      <dsp:nvSpPr>
        <dsp:cNvPr id="0" name=""/>
        <dsp:cNvSpPr/>
      </dsp:nvSpPr>
      <dsp:spPr>
        <a:xfrm>
          <a:off x="4006365" y="1079714"/>
          <a:ext cx="2502869" cy="2502869"/>
        </a:xfrm>
        <a:prstGeom prst="ellipse">
          <a:avLst/>
        </a:prstGeom>
        <a:solidFill>
          <a:srgbClr val="FF66CC">
            <a:alpha val="49804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6300" kern="1200" dirty="0"/>
            <a:t>知識</a:t>
          </a:r>
        </a:p>
      </dsp:txBody>
      <dsp:txXfrm>
        <a:off x="4372902" y="1446251"/>
        <a:ext cx="1769795" cy="1769795"/>
      </dsp:txXfrm>
    </dsp:sp>
    <dsp:sp modelId="{B3F8E324-3728-490E-8DFD-48BFF65F4E25}">
      <dsp:nvSpPr>
        <dsp:cNvPr id="0" name=""/>
        <dsp:cNvSpPr/>
      </dsp:nvSpPr>
      <dsp:spPr>
        <a:xfrm>
          <a:off x="4632082" y="77219"/>
          <a:ext cx="1251434" cy="1251434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100" kern="1200" dirty="0"/>
            <a:t>獲得</a:t>
          </a:r>
        </a:p>
      </dsp:txBody>
      <dsp:txXfrm>
        <a:off x="4815350" y="260487"/>
        <a:ext cx="884898" cy="884898"/>
      </dsp:txXfrm>
    </dsp:sp>
    <dsp:sp modelId="{16A2BB7F-0C51-4A02-B245-591AD448CD18}">
      <dsp:nvSpPr>
        <dsp:cNvPr id="0" name=""/>
        <dsp:cNvSpPr/>
      </dsp:nvSpPr>
      <dsp:spPr>
        <a:xfrm>
          <a:off x="6180605" y="1202286"/>
          <a:ext cx="1251434" cy="1251434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100" kern="1200" dirty="0"/>
            <a:t>紀錄</a:t>
          </a:r>
        </a:p>
      </dsp:txBody>
      <dsp:txXfrm>
        <a:off x="6363873" y="1385554"/>
        <a:ext cx="884898" cy="884898"/>
      </dsp:txXfrm>
    </dsp:sp>
    <dsp:sp modelId="{105D2F43-2683-4C83-B7C2-B8689D150244}">
      <dsp:nvSpPr>
        <dsp:cNvPr id="0" name=""/>
        <dsp:cNvSpPr/>
      </dsp:nvSpPr>
      <dsp:spPr>
        <a:xfrm>
          <a:off x="5589122" y="3022683"/>
          <a:ext cx="1251434" cy="1251434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100" kern="1200" dirty="0"/>
            <a:t>組織</a:t>
          </a:r>
        </a:p>
      </dsp:txBody>
      <dsp:txXfrm>
        <a:off x="5772390" y="3205951"/>
        <a:ext cx="884898" cy="884898"/>
      </dsp:txXfrm>
    </dsp:sp>
    <dsp:sp modelId="{12AA726F-19E7-43C2-AB13-83DCD39D1C97}">
      <dsp:nvSpPr>
        <dsp:cNvPr id="0" name=""/>
        <dsp:cNvSpPr/>
      </dsp:nvSpPr>
      <dsp:spPr>
        <a:xfrm>
          <a:off x="3675043" y="3022683"/>
          <a:ext cx="1251434" cy="1251434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100" kern="1200" dirty="0"/>
            <a:t>存取</a:t>
          </a:r>
        </a:p>
      </dsp:txBody>
      <dsp:txXfrm>
        <a:off x="3858311" y="3205951"/>
        <a:ext cx="884898" cy="884898"/>
      </dsp:txXfrm>
    </dsp:sp>
    <dsp:sp modelId="{CF549EC1-EA69-4E6D-BB77-D3AEF2151D64}">
      <dsp:nvSpPr>
        <dsp:cNvPr id="0" name=""/>
        <dsp:cNvSpPr/>
      </dsp:nvSpPr>
      <dsp:spPr>
        <a:xfrm>
          <a:off x="3083560" y="1202286"/>
          <a:ext cx="1251434" cy="1251434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100" kern="1200" dirty="0"/>
            <a:t>更新</a:t>
          </a:r>
        </a:p>
      </dsp:txBody>
      <dsp:txXfrm>
        <a:off x="3266828" y="1385554"/>
        <a:ext cx="884898" cy="88489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38675A-E552-4806-9CFB-9E89E014EE4F}">
      <dsp:nvSpPr>
        <dsp:cNvPr id="0" name=""/>
        <dsp:cNvSpPr/>
      </dsp:nvSpPr>
      <dsp:spPr>
        <a:xfrm>
          <a:off x="3571" y="2240822"/>
          <a:ext cx="1561703" cy="937021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800" kern="1200" dirty="0"/>
            <a:t>獲取</a:t>
          </a:r>
        </a:p>
      </dsp:txBody>
      <dsp:txXfrm>
        <a:off x="31015" y="2268266"/>
        <a:ext cx="1506815" cy="882133"/>
      </dsp:txXfrm>
    </dsp:sp>
    <dsp:sp modelId="{236ED77A-1E78-456F-9BE2-C4ED9E358C79}">
      <dsp:nvSpPr>
        <dsp:cNvPr id="0" name=""/>
        <dsp:cNvSpPr/>
      </dsp:nvSpPr>
      <dsp:spPr>
        <a:xfrm>
          <a:off x="1721445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rgbClr val="0000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600" kern="1200"/>
        </a:p>
      </dsp:txBody>
      <dsp:txXfrm>
        <a:off x="1721445" y="2593142"/>
        <a:ext cx="231757" cy="232382"/>
      </dsp:txXfrm>
    </dsp:sp>
    <dsp:sp modelId="{DFC1AEA7-D5C9-49C6-AA42-2CDA946E8897}">
      <dsp:nvSpPr>
        <dsp:cNvPr id="0" name=""/>
        <dsp:cNvSpPr/>
      </dsp:nvSpPr>
      <dsp:spPr>
        <a:xfrm>
          <a:off x="2189956" y="2240822"/>
          <a:ext cx="1561703" cy="937021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800" kern="1200" dirty="0"/>
            <a:t>儲存</a:t>
          </a:r>
        </a:p>
      </dsp:txBody>
      <dsp:txXfrm>
        <a:off x="2217400" y="2268266"/>
        <a:ext cx="1506815" cy="882133"/>
      </dsp:txXfrm>
    </dsp:sp>
    <dsp:sp modelId="{F7FF67AA-70CF-4E6E-829F-7AD7EFC149B2}">
      <dsp:nvSpPr>
        <dsp:cNvPr id="0" name=""/>
        <dsp:cNvSpPr/>
      </dsp:nvSpPr>
      <dsp:spPr>
        <a:xfrm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rgbClr val="0000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600" kern="1200"/>
        </a:p>
      </dsp:txBody>
      <dsp:txXfrm>
        <a:off x="3907829" y="2593142"/>
        <a:ext cx="231757" cy="232382"/>
      </dsp:txXfrm>
    </dsp:sp>
    <dsp:sp modelId="{FB238EF4-4CC1-407D-8286-B48983B494E2}">
      <dsp:nvSpPr>
        <dsp:cNvPr id="0" name=""/>
        <dsp:cNvSpPr/>
      </dsp:nvSpPr>
      <dsp:spPr>
        <a:xfrm>
          <a:off x="4376340" y="2240822"/>
          <a:ext cx="1561703" cy="937021"/>
        </a:xfrm>
        <a:prstGeom prst="roundRect">
          <a:avLst>
            <a:gd name="adj" fmla="val 10000"/>
          </a:avLst>
        </a:prstGeom>
        <a:solidFill>
          <a:srgbClr val="FF66C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800" kern="1200" dirty="0"/>
            <a:t>傳播</a:t>
          </a:r>
        </a:p>
      </dsp:txBody>
      <dsp:txXfrm>
        <a:off x="4403784" y="2268266"/>
        <a:ext cx="1506815" cy="882133"/>
      </dsp:txXfrm>
    </dsp:sp>
    <dsp:sp modelId="{D14AF231-3C9A-4257-9551-26CA37DB2E5B}">
      <dsp:nvSpPr>
        <dsp:cNvPr id="0" name=""/>
        <dsp:cNvSpPr/>
      </dsp:nvSpPr>
      <dsp:spPr>
        <a:xfrm>
          <a:off x="6094214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rgbClr val="0000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600" kern="1200"/>
        </a:p>
      </dsp:txBody>
      <dsp:txXfrm>
        <a:off x="6094214" y="2593142"/>
        <a:ext cx="231757" cy="232382"/>
      </dsp:txXfrm>
    </dsp:sp>
    <dsp:sp modelId="{022CD2B8-75F9-4483-B905-BBFADD2D7033}">
      <dsp:nvSpPr>
        <dsp:cNvPr id="0" name=""/>
        <dsp:cNvSpPr/>
      </dsp:nvSpPr>
      <dsp:spPr>
        <a:xfrm>
          <a:off x="6562724" y="2240822"/>
          <a:ext cx="1561703" cy="937021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800" kern="1200" dirty="0"/>
            <a:t>應用</a:t>
          </a:r>
        </a:p>
      </dsp:txBody>
      <dsp:txXfrm>
        <a:off x="6590168" y="2268266"/>
        <a:ext cx="1506815" cy="88213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225670-EF5F-41BD-AB1F-3596F665B6C7}">
      <dsp:nvSpPr>
        <dsp:cNvPr id="0" name=""/>
        <dsp:cNvSpPr/>
      </dsp:nvSpPr>
      <dsp:spPr>
        <a:xfrm>
          <a:off x="3943350" y="0"/>
          <a:ext cx="2628900" cy="1087834"/>
        </a:xfrm>
        <a:prstGeom prst="trapezoid">
          <a:avLst>
            <a:gd name="adj" fmla="val 1208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b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400" kern="1200" dirty="0"/>
            <a:t>智慧</a:t>
          </a:r>
        </a:p>
      </dsp:txBody>
      <dsp:txXfrm>
        <a:off x="3943350" y="0"/>
        <a:ext cx="2628900" cy="1087834"/>
      </dsp:txXfrm>
    </dsp:sp>
    <dsp:sp modelId="{4B0E255D-E8BE-462D-8F07-04CB8BE57E90}">
      <dsp:nvSpPr>
        <dsp:cNvPr id="0" name=""/>
        <dsp:cNvSpPr/>
      </dsp:nvSpPr>
      <dsp:spPr>
        <a:xfrm>
          <a:off x="2628900" y="1087834"/>
          <a:ext cx="5257800" cy="1087834"/>
        </a:xfrm>
        <a:prstGeom prst="trapezoid">
          <a:avLst>
            <a:gd name="adj" fmla="val 12083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b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400" kern="1200" dirty="0"/>
            <a:t>知識</a:t>
          </a:r>
        </a:p>
      </dsp:txBody>
      <dsp:txXfrm>
        <a:off x="3549015" y="1087834"/>
        <a:ext cx="3417570" cy="1087834"/>
      </dsp:txXfrm>
    </dsp:sp>
    <dsp:sp modelId="{64D4A75F-76E3-48C2-9BD7-9C5091C5A0DA}">
      <dsp:nvSpPr>
        <dsp:cNvPr id="0" name=""/>
        <dsp:cNvSpPr/>
      </dsp:nvSpPr>
      <dsp:spPr>
        <a:xfrm>
          <a:off x="1314449" y="2175669"/>
          <a:ext cx="7886700" cy="1087834"/>
        </a:xfrm>
        <a:prstGeom prst="trapezoid">
          <a:avLst>
            <a:gd name="adj" fmla="val 120832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b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400" kern="1200" dirty="0"/>
            <a:t>資訊</a:t>
          </a:r>
        </a:p>
      </dsp:txBody>
      <dsp:txXfrm>
        <a:off x="2694622" y="2175669"/>
        <a:ext cx="5126355" cy="1087834"/>
      </dsp:txXfrm>
    </dsp:sp>
    <dsp:sp modelId="{6FADC219-2952-48B8-9C60-083BE3E648E5}">
      <dsp:nvSpPr>
        <dsp:cNvPr id="0" name=""/>
        <dsp:cNvSpPr/>
      </dsp:nvSpPr>
      <dsp:spPr>
        <a:xfrm>
          <a:off x="0" y="3263503"/>
          <a:ext cx="10515600" cy="1087834"/>
        </a:xfrm>
        <a:prstGeom prst="trapezoid">
          <a:avLst>
            <a:gd name="adj" fmla="val 120832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b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400" kern="1200" dirty="0"/>
            <a:t>資料</a:t>
          </a:r>
        </a:p>
      </dsp:txBody>
      <dsp:txXfrm>
        <a:off x="1840230" y="3263503"/>
        <a:ext cx="6835140" cy="108783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1C154A-BCDB-4A88-A029-EA7BA92308DB}">
      <dsp:nvSpPr>
        <dsp:cNvPr id="0" name=""/>
        <dsp:cNvSpPr/>
      </dsp:nvSpPr>
      <dsp:spPr>
        <a:xfrm rot="5400000">
          <a:off x="6589693" y="-2661723"/>
          <a:ext cx="1121829" cy="6729984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 dirty="0"/>
            <a:t>建立材料收件箱（</a:t>
          </a:r>
          <a:r>
            <a:rPr lang="en-US" altLang="zh-TW" sz="1800" kern="1200" dirty="0"/>
            <a:t>_inbox</a:t>
          </a:r>
          <a:r>
            <a:rPr lang="zh-TW" altLang="en-US" sz="1800" kern="1200" dirty="0"/>
            <a:t>）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/>
            <a:t>收集需要學習資料（文章，書籍，視頻，播客）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/>
            <a:t>進行材料篩選，確定值得學習的材料，擬定學習優先順序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/>
            <a:t>自下而上製定你的課題、問題和研究項目</a:t>
          </a:r>
        </a:p>
      </dsp:txBody>
      <dsp:txXfrm rot="-5400000">
        <a:off x="3785616" y="197117"/>
        <a:ext cx="6675221" cy="1012303"/>
      </dsp:txXfrm>
    </dsp:sp>
    <dsp:sp modelId="{564DE86F-6450-45E4-83FF-5BFE379BF39E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4">
            <a:lumMod val="40000"/>
            <a:lumOff val="60000"/>
          </a:schemeClr>
        </a:solidFill>
        <a:ln w="28575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/>
            <a:t>前置作業</a:t>
          </a:r>
        </a:p>
      </dsp:txBody>
      <dsp:txXfrm>
        <a:off x="68454" y="70578"/>
        <a:ext cx="3648708" cy="1265378"/>
      </dsp:txXfrm>
    </dsp:sp>
    <dsp:sp modelId="{4623786B-EF5E-45E2-B8C0-DA3B099E7838}">
      <dsp:nvSpPr>
        <dsp:cNvPr id="0" name=""/>
        <dsp:cNvSpPr/>
      </dsp:nvSpPr>
      <dsp:spPr>
        <a:xfrm rot="5400000">
          <a:off x="6589693" y="-1189322"/>
          <a:ext cx="1121829" cy="6729984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 dirty="0"/>
            <a:t>撰寫筆記對所研究項目進行學習，閱讀，完成對材料的理解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/>
            <a:t>針對課題，把筆記變成能夠合併輸出草稿。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/>
            <a:t>整合筆記，充分利用腦力解決問題</a:t>
          </a:r>
        </a:p>
      </dsp:txBody>
      <dsp:txXfrm rot="-5400000">
        <a:off x="3785616" y="1669518"/>
        <a:ext cx="6675221" cy="1012303"/>
      </dsp:txXfrm>
    </dsp:sp>
    <dsp:sp modelId="{F6358E6D-7B79-476F-B55C-32C14B91B2E2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5">
            <a:lumMod val="20000"/>
            <a:lumOff val="80000"/>
          </a:schemeClr>
        </a:solidFill>
        <a:ln w="28575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/>
            <a:t>學習，閱讀，筆記，寫作</a:t>
          </a:r>
        </a:p>
      </dsp:txBody>
      <dsp:txXfrm>
        <a:off x="68454" y="1542979"/>
        <a:ext cx="3648708" cy="1265378"/>
      </dsp:txXfrm>
    </dsp:sp>
    <dsp:sp modelId="{58164400-712B-4A45-9887-C785F073A0B0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 dirty="0"/>
            <a:t>定期檢視資料找到適合繼續發展的想法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/>
            <a:t>清理無用的臨時筆記</a:t>
          </a:r>
        </a:p>
      </dsp:txBody>
      <dsp:txXfrm rot="-5400000">
        <a:off x="3785616" y="3141918"/>
        <a:ext cx="6675221" cy="1012303"/>
      </dsp:txXfrm>
    </dsp:sp>
    <dsp:sp modelId="{BE0571E9-F393-45D3-BE22-6AD9C939BA3A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solidFill>
          <a:schemeClr val="accent6">
            <a:lumMod val="40000"/>
            <a:lumOff val="60000"/>
          </a:schemeClr>
        </a:solidFill>
        <a:ln w="28575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/>
            <a:t>後續追蹤</a:t>
          </a:r>
        </a:p>
      </dsp:txBody>
      <dsp:txXfrm>
        <a:off x="68454" y="3015380"/>
        <a:ext cx="3648708" cy="1265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11C067-4FA1-4EF7-A0F7-D7B1FCA4C1CC}" type="datetimeFigureOut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4C1511-19EA-47B8-9F81-3502E211D6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4470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資訊化（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informatization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）：一種產業結構上的轉變，從可觸摸的物質物品為主導，走向難以捉摸的資訊（信息）主導。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C1511-19EA-47B8-9F81-3502E211D68A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42744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資料探勘 </a:t>
            </a:r>
            <a:r>
              <a:rPr lang="en-US" altLang="zh-TW" dirty="0"/>
              <a:t>Data Mining</a:t>
            </a:r>
            <a:r>
              <a:rPr lang="zh-TW" altLang="en-US" dirty="0"/>
              <a:t>技術可以幫助從巨量的資料中萃取出有用的知識、規則</a:t>
            </a:r>
            <a:endParaRPr lang="en-US" altLang="zh-TW" dirty="0"/>
          </a:p>
          <a:p>
            <a:r>
              <a:rPr lang="zh-TW" altLang="en-US" dirty="0"/>
              <a:t>重點在於這些資料必須儲存於資料庫中</a:t>
            </a:r>
            <a:endParaRPr lang="en-US" altLang="zh-TW" dirty="0"/>
          </a:p>
          <a:p>
            <a:r>
              <a:rPr lang="en-US" altLang="zh-TW" dirty="0"/>
              <a:t>Data Mining</a:t>
            </a:r>
            <a:r>
              <a:rPr lang="zh-TW" altLang="en-US" dirty="0"/>
              <a:t> 過程可以明顯地看出如何有 資料 </a:t>
            </a:r>
            <a:r>
              <a:rPr lang="en-US" altLang="zh-TW" dirty="0"/>
              <a:t>-&gt;</a:t>
            </a:r>
            <a:r>
              <a:rPr lang="zh-TW" altLang="en-US" dirty="0"/>
              <a:t>資訊 </a:t>
            </a:r>
            <a:r>
              <a:rPr lang="en-US" altLang="zh-TW" dirty="0"/>
              <a:t>-&gt;</a:t>
            </a:r>
            <a:r>
              <a:rPr lang="zh-TW" altLang="en-US" dirty="0"/>
              <a:t>知識 </a:t>
            </a:r>
            <a:r>
              <a:rPr lang="en-US" altLang="zh-TW" dirty="0"/>
              <a:t>-&gt; </a:t>
            </a:r>
            <a:r>
              <a:rPr lang="zh-TW" altLang="en-US" dirty="0"/>
              <a:t>智慧的過程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FD26D-6032-4A1D-9195-B7FA6750F54F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6624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C1511-19EA-47B8-9F81-3502E211D68A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6660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C1511-19EA-47B8-9F81-3502E211D68A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39849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再犯風險評估傳統是以專家意見為參考，隨技術演進，引入資料分析技術，近年來機器學習與再犯風險評估結合。機器學習是人工智慧領與一個發生相當成熟領域，核心理論是利用資料驅動概念，從資料中學習，找出關聯性。本研究將以</a:t>
            </a:r>
            <a:r>
              <a:rPr lang="en-US" altLang="zh-TW" dirty="0"/>
              <a:t>RNR</a:t>
            </a:r>
            <a:r>
              <a:rPr lang="zh-TW" altLang="en-US" dirty="0"/>
              <a:t>模型理論為基礎，相關量表資料，蒐集保護管束人的靜態、動態、及犯罪歷史資料，以監督學習方法建立再犯風險評估模型。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D278E0-D908-40B6-B575-E0E2979ABE2D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6110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識別、獲取、開發、使用、儲存、及共享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C1511-19EA-47B8-9F81-3502E211D68A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6545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zh-TW" altLang="en-US" dirty="0"/>
              <a:t>核心技術的知識程度需求提高，需要更高教育知識水準的人力，強調在職訓練</a:t>
            </a:r>
            <a:endParaRPr lang="en-US" altLang="zh-TW" dirty="0"/>
          </a:p>
          <a:p>
            <a:pPr>
              <a:lnSpc>
                <a:spcPct val="110000"/>
              </a:lnSpc>
            </a:pPr>
            <a:r>
              <a:rPr lang="zh-TW" altLang="en-US" dirty="0"/>
              <a:t>時間為成功關鍵，不只比「誰能創新」，還要比「誰能最早創新」</a:t>
            </a:r>
            <a:endParaRPr lang="en-US" altLang="zh-TW" dirty="0"/>
          </a:p>
          <a:p>
            <a:pPr>
              <a:lnSpc>
                <a:spcPct val="110000"/>
              </a:lnSpc>
            </a:pPr>
            <a:r>
              <a:rPr lang="zh-TW" altLang="en-US" dirty="0"/>
              <a:t>新興產業的崛起，小而快」 組織型態更能即時回應問題，提供創新的需求</a:t>
            </a:r>
            <a:endParaRPr lang="en-US" altLang="zh-TW" dirty="0"/>
          </a:p>
          <a:p>
            <a:pPr>
              <a:lnSpc>
                <a:spcPct val="110000"/>
              </a:lnSpc>
            </a:pPr>
            <a:r>
              <a:rPr lang="zh-TW" altLang="en-US" dirty="0"/>
              <a:t>消費者的選擇多元化，產品將朝向少量、多樣及更具有彈性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zh-TW" altLang="en-US" dirty="0"/>
              <a:t>企業經營型態，企業之間的關係逐漸轉型為「既合作又競 爭」的運作方式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zh-TW" altLang="en-US" dirty="0"/>
              <a:t>激烈的商業競爭，關鍵的核心技術將成為 影響新興企業進入市場的門檻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zh-TW" altLang="en-US" dirty="0"/>
              <a:t>國外資源直接投資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zh-TW" altLang="en-US" dirty="0"/>
              <a:t>競爭全球化，持續創新便成為企業面臨全球化考驗的關鍵要素</a:t>
            </a:r>
          </a:p>
          <a:p>
            <a:pPr>
              <a:lnSpc>
                <a:spcPct val="110000"/>
              </a:lnSpc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C1511-19EA-47B8-9F81-3502E211D68A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0120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保險業金手指榨保事件</a:t>
            </a:r>
            <a:endParaRPr lang="en-US" altLang="zh-TW" dirty="0"/>
          </a:p>
          <a:p>
            <a:r>
              <a:rPr lang="zh-TW" altLang="en-US" dirty="0"/>
              <a:t>等，其中又以經驗及法則最為重要</a:t>
            </a:r>
            <a:endParaRPr lang="en-US" altLang="zh-TW" dirty="0"/>
          </a:p>
          <a:p>
            <a:r>
              <a:rPr lang="zh-TW" altLang="en-US" dirty="0"/>
              <a:t>高鐵由北而南共有</a:t>
            </a:r>
            <a:r>
              <a:rPr lang="en-US" altLang="zh-TW" dirty="0"/>
              <a:t>12</a:t>
            </a:r>
            <a:r>
              <a:rPr lang="zh-TW" altLang="en-US" dirty="0"/>
              <a:t>停靠站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C1511-19EA-47B8-9F81-3502E211D68A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5005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原始資料是散亂的數據，無法用於決策，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C1511-19EA-47B8-9F81-3502E211D68A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9441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外顯 </a:t>
            </a:r>
            <a:r>
              <a:rPr lang="en-US" altLang="zh-TW" dirty="0"/>
              <a:t>/ </a:t>
            </a:r>
            <a:r>
              <a:rPr lang="zh-TW" altLang="en-US" dirty="0"/>
              <a:t>內隱知識 </a:t>
            </a:r>
            <a:endParaRPr lang="en-US" altLang="zh-TW" dirty="0"/>
          </a:p>
          <a:p>
            <a:pPr lvl="1"/>
            <a:r>
              <a:rPr lang="zh-TW" altLang="en-US" dirty="0"/>
              <a:t>外顯知識將經驗與構想整理後的結果，可被清楚地說明，可以文件、報表方式儲存</a:t>
            </a:r>
            <a:endParaRPr lang="en-US" altLang="zh-TW" dirty="0"/>
          </a:p>
          <a:p>
            <a:pPr lvl="1"/>
            <a:r>
              <a:rPr lang="zh-TW" altLang="en-US" dirty="0"/>
              <a:t>內隱知識則不容易被文件化，如專家腦中的專業直覺與判斷</a:t>
            </a:r>
          </a:p>
          <a:p>
            <a:r>
              <a:rPr lang="zh-TW" altLang="en-US" dirty="0"/>
              <a:t>個人 </a:t>
            </a:r>
            <a:r>
              <a:rPr lang="en-US" altLang="zh-TW" dirty="0"/>
              <a:t>/ </a:t>
            </a:r>
            <a:r>
              <a:rPr lang="zh-TW" altLang="en-US" dirty="0"/>
              <a:t>組織知識 </a:t>
            </a:r>
          </a:p>
          <a:p>
            <a:r>
              <a:rPr lang="zh-TW" altLang="en-US" dirty="0"/>
              <a:t>量化 </a:t>
            </a:r>
            <a:r>
              <a:rPr lang="en-US" altLang="zh-TW" dirty="0"/>
              <a:t>/ </a:t>
            </a:r>
            <a:r>
              <a:rPr lang="zh-TW" altLang="en-US" dirty="0"/>
              <a:t>質化的知識 </a:t>
            </a:r>
            <a:endParaRPr lang="en-US" altLang="zh-TW" dirty="0"/>
          </a:p>
          <a:p>
            <a:pPr lvl="1"/>
            <a:r>
              <a:rPr lang="zh-TW" altLang="en-US" dirty="0"/>
              <a:t>可用數字來衡量的知識</a:t>
            </a:r>
            <a:endParaRPr lang="en-US" altLang="zh-TW" dirty="0"/>
          </a:p>
          <a:p>
            <a:pPr lvl="1"/>
            <a:r>
              <a:rPr lang="zh-TW" altLang="en-US" dirty="0"/>
              <a:t>值化知識通常以概念來衡量</a:t>
            </a:r>
          </a:p>
          <a:p>
            <a:r>
              <a:rPr lang="zh-TW" altLang="en-US" dirty="0"/>
              <a:t>依敘述 </a:t>
            </a:r>
            <a:r>
              <a:rPr lang="en-US" altLang="zh-TW" dirty="0"/>
              <a:t>/ </a:t>
            </a:r>
            <a:r>
              <a:rPr lang="zh-TW" altLang="en-US" dirty="0"/>
              <a:t>情境來劃分 </a:t>
            </a:r>
            <a:endParaRPr lang="en-US" altLang="zh-TW" dirty="0"/>
          </a:p>
          <a:p>
            <a:pPr lvl="1"/>
            <a:r>
              <a:rPr lang="zh-TW" altLang="en-US" dirty="0"/>
              <a:t>對於事物或地理環境的描述</a:t>
            </a:r>
            <a:endParaRPr lang="en-US" altLang="zh-TW" dirty="0"/>
          </a:p>
          <a:p>
            <a:pPr lvl="1"/>
            <a:r>
              <a:rPr lang="zh-TW" altLang="en-US" dirty="0"/>
              <a:t>針對某些情境發生時，所要的因應知識</a:t>
            </a:r>
          </a:p>
          <a:p>
            <a:r>
              <a:rPr lang="zh-TW" altLang="en-US" dirty="0"/>
              <a:t>依事實 </a:t>
            </a:r>
            <a:r>
              <a:rPr lang="en-US" altLang="zh-TW" dirty="0"/>
              <a:t>/ </a:t>
            </a:r>
            <a:r>
              <a:rPr lang="zh-TW" altLang="en-US" dirty="0"/>
              <a:t>因果來劃分 </a:t>
            </a:r>
            <a:endParaRPr lang="en-US" altLang="zh-TW" dirty="0"/>
          </a:p>
          <a:p>
            <a:pPr lvl="1"/>
            <a:r>
              <a:rPr lang="zh-TW" altLang="en-US" dirty="0"/>
              <a:t>事件真相的單純描述</a:t>
            </a:r>
            <a:endParaRPr lang="en-US" altLang="zh-TW" dirty="0"/>
          </a:p>
          <a:p>
            <a:pPr lvl="1"/>
            <a:r>
              <a:rPr lang="zh-TW" altLang="en-US" dirty="0"/>
              <a:t>多試時間的因果關係</a:t>
            </a:r>
          </a:p>
          <a:p>
            <a:r>
              <a:rPr lang="zh-TW" altLang="en-US" dirty="0"/>
              <a:t>依初級 </a:t>
            </a:r>
            <a:r>
              <a:rPr lang="en-US" altLang="zh-TW" dirty="0"/>
              <a:t>/ </a:t>
            </a:r>
            <a:r>
              <a:rPr lang="zh-TW" altLang="en-US" dirty="0"/>
              <a:t>彙整</a:t>
            </a:r>
            <a:r>
              <a:rPr lang="en-US" altLang="zh-TW" dirty="0"/>
              <a:t>(meta)</a:t>
            </a:r>
            <a:r>
              <a:rPr lang="zh-TW" altLang="en-US" dirty="0"/>
              <a:t>劃分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C1511-19EA-47B8-9F81-3502E211D68A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0305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C1511-19EA-47B8-9F81-3502E211D68A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2548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C1511-19EA-47B8-9F81-3502E211D68A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4799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defRPr kumimoji="1" sz="2400">
                <a:solidFill>
                  <a:schemeClr val="bg2"/>
                </a:solidFill>
                <a:latin typeface="Times New Roman" panose="02020603050405020304" pitchFamily="18" charset="0"/>
                <a:ea typeface="華康特粗明體" pitchFamily="49" charset="-120"/>
              </a:defRPr>
            </a:lvl1pPr>
            <a:lvl2pPr marL="742950" indent="-285750" algn="ctr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defRPr kumimoji="1" sz="2400">
                <a:solidFill>
                  <a:schemeClr val="bg2"/>
                </a:solidFill>
                <a:latin typeface="Times New Roman" panose="02020603050405020304" pitchFamily="18" charset="0"/>
                <a:ea typeface="華康特粗明體" pitchFamily="49" charset="-120"/>
              </a:defRPr>
            </a:lvl2pPr>
            <a:lvl3pPr marL="1143000" indent="-228600" algn="ctr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defRPr kumimoji="1" sz="2400">
                <a:solidFill>
                  <a:schemeClr val="bg2"/>
                </a:solidFill>
                <a:latin typeface="Times New Roman" panose="02020603050405020304" pitchFamily="18" charset="0"/>
                <a:ea typeface="華康特粗明體" pitchFamily="49" charset="-120"/>
              </a:defRPr>
            </a:lvl3pPr>
            <a:lvl4pPr marL="1600200" indent="-228600" algn="ctr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defRPr kumimoji="1" sz="2400">
                <a:solidFill>
                  <a:schemeClr val="bg2"/>
                </a:solidFill>
                <a:latin typeface="Times New Roman" panose="02020603050405020304" pitchFamily="18" charset="0"/>
                <a:ea typeface="華康特粗明體" pitchFamily="49" charset="-120"/>
              </a:defRPr>
            </a:lvl4pPr>
            <a:lvl5pPr marL="2057400" indent="-228600" algn="ctr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defRPr kumimoji="1" sz="2400">
                <a:solidFill>
                  <a:schemeClr val="bg2"/>
                </a:solidFill>
                <a:latin typeface="Times New Roman" panose="02020603050405020304" pitchFamily="18" charset="0"/>
                <a:ea typeface="華康特粗明體" pitchFamily="49" charset="-120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 kumimoji="1" sz="2400">
                <a:solidFill>
                  <a:schemeClr val="bg2"/>
                </a:solidFill>
                <a:latin typeface="Times New Roman" panose="02020603050405020304" pitchFamily="18" charset="0"/>
                <a:ea typeface="華康特粗明體" pitchFamily="49" charset="-120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 kumimoji="1" sz="2400">
                <a:solidFill>
                  <a:schemeClr val="bg2"/>
                </a:solidFill>
                <a:latin typeface="Times New Roman" panose="02020603050405020304" pitchFamily="18" charset="0"/>
                <a:ea typeface="華康特粗明體" pitchFamily="49" charset="-120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 kumimoji="1" sz="2400">
                <a:solidFill>
                  <a:schemeClr val="bg2"/>
                </a:solidFill>
                <a:latin typeface="Times New Roman" panose="02020603050405020304" pitchFamily="18" charset="0"/>
                <a:ea typeface="華康特粗明體" pitchFamily="49" charset="-120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 kumimoji="1" sz="2400">
                <a:solidFill>
                  <a:schemeClr val="bg2"/>
                </a:solidFill>
                <a:latin typeface="Times New Roman" panose="02020603050405020304" pitchFamily="18" charset="0"/>
                <a:ea typeface="華康特粗明體" pitchFamily="49" charset="-120"/>
              </a:defRPr>
            </a:lvl9pPr>
          </a:lstStyle>
          <a:p>
            <a:pPr algn="r"/>
            <a:fld id="{7B375105-FC3A-492A-B51F-48902833B08C}" type="slidenum">
              <a:rPr lang="en-US" altLang="zh-TW" sz="1200">
                <a:ea typeface="標楷體" panose="03000509000000000000" pitchFamily="65" charset="-120"/>
              </a:rPr>
              <a:pPr algn="r"/>
              <a:t>17</a:t>
            </a:fld>
            <a:endParaRPr lang="en-US" altLang="zh-TW" sz="1200">
              <a:ea typeface="標楷體" panose="03000509000000000000" pitchFamily="65" charset="-12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118920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3E1B8E-2547-495B-B9CF-698DF53FF9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83B729F-1C90-47B0-AE95-C3A74D6DC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EEF4CF6-0D4C-4B0A-AC54-F00B2020C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9645F-CD4F-42E9-BA2F-FCC788F24522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E621E5-60C4-4340-8702-5A3AC7BF9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9CCE95E-FEE7-439C-A074-1BE89DBA5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6391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219731-AA4E-429B-A3F5-A86CA9F3E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8E40E1A-6FF7-48C4-BF21-48C59E0B73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35121F3-445D-4034-9A75-29FA5E9A3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F78AB-8A99-4011-B026-07748DE7F00D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DF5352-3467-4998-A890-45B9ECFC8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CEEADC1-E6F0-4AF5-B3CD-9D6527A98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0334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0C93BD4-8E1A-4EE5-B16F-C059E7B0E4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2393868-A2F5-4D8A-A3E6-A0F53D8FAD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EDC594-B7EF-4269-BC49-7DCC23592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E6E0-577F-443E-9577-EF9EF2BDB6D8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7BA5A6C-FE6C-4C6A-9768-CE9CAFEA5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2DE99AD-18A2-42B4-89D6-32CA89DE6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2450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E76C5A-0EF9-4796-861E-4B72D30BE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60E1BE-69F2-4575-8E9A-2CEF488FF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1C632A-8F9F-4AD5-9258-30C613912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7BC2A61-6B9C-4E9D-A3AA-DBAA951A2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446BF44-2C23-4A48-86D5-E3583E116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1297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9C0F7F-6268-4AFE-A600-8ACE3DBF2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107C3A-980D-47C2-B171-67FC9CDF6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FA2B545-B042-4D21-90AA-641068B9B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9D4DB-E61A-4316-8D2E-5A85FF0A9785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69524F-04F7-4B3F-B10A-5B4B681D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127F372-FA51-4F8F-B42E-2C23CDC8A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66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F633BF-98E3-4E1C-9B1D-42A5B2290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206339-AC55-4EA8-8F1D-FBE3D02872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F0872EB-B14F-43CA-A3E3-3CFE6EF489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D8D4081-FC23-458A-9345-6AF2F1281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A51E4-C425-484C-B8CC-238A20D48779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C0CE692-52D0-475E-AAC7-1E029E2A3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3A86782-EFB8-4C7F-8D12-E0961798A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249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F2A093-7741-406F-98D2-96E195336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7932A4F-9FCF-4AFF-AFEC-10885B35DD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54B0FEC-4C9F-4C00-BB52-2D52119C8E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9D1A254-A875-4226-8E5B-4DD968700C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1980441-C10C-40FC-B3CE-67AC26390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746D935-63A8-4FC4-98F9-E9612B6FF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DCE27-679B-4FB3-ADE9-5EF047109FF5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0A8C971-4DD7-4CE5-8432-3CCB0A05E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6654618-D7B6-4FFE-AB08-59178C15C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1162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164175-9616-427B-A066-054FC23EE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DD3F431-3460-4BCE-ADBC-0CCB48431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BDA4-B388-4E79-9941-D76191DD6420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5326A80-92E0-4099-A059-AD4C45B60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E4E477-1BD9-458E-978B-E25E377A2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6722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98C706F-6DEE-4E57-851A-95AF3C2E0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4A5E1-84B5-47BA-9D8F-B96F8531D22A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0CE99DD-FB9F-46CB-952D-50EE402E1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4FEA086-C0E3-4314-919F-56900ECD9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1772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ADBBBC-B3CB-4FA7-906C-12351EF6B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D52190-1992-4ED9-9CE9-D8F99327F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54E8FF8-7114-4CC4-B5A9-7AD0E439D6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F591AA9-96E1-43B5-9FD2-BE2600CF6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F8A15-F4B5-4D7A-84C8-B4D25F1C08B2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2D48D98-5CAE-489C-851D-F1AE626A3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74B4673-DADF-4C82-8BCF-F948CE60F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1696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612EDF-EABD-4854-892B-141DE454A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1CCE032-012E-4569-99E4-B6E319D696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6BB2AC-A331-473F-823B-DA87CB9025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011A25D-7618-42E7-9915-08F0D56EA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F2680-A936-40C5-921B-395B74E607AE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43ECA0D-FB1E-4B2E-882E-7AAC7650F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934F157-D11B-419F-B7F4-8909F2CE2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4439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5C182AE-CF89-4A74-BEE9-1479ED5E5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8333005-569B-43DF-8CBE-44C1311E9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B6B8D8-9E44-495C-AFC3-81F19CB8F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03DFC-63F5-4130-951C-F30D70252A90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3147F10-77CF-44FE-8459-6B20DB0578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7E68454-76D8-4C76-9799-A94EF5C26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6852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kmjournal.com/the-zettelkasten-method-377cd0ddcbea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www.flickr.com/photos/cerebusfangirl/2430475769" TargetMode="External"/><Relationship Id="rId7" Type="http://schemas.openxmlformats.org/officeDocument/2006/relationships/hyperlink" Target="https://www.pngall.com/teacher-png/download/40877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hyperlink" Target="https://uk.wikipedia.org/wiki/ChatGPT" TargetMode="External"/><Relationship Id="rId4" Type="http://schemas.openxmlformats.org/officeDocument/2006/relationships/image" Target="../media/image28.png"/><Relationship Id="rId9" Type="http://schemas.openxmlformats.org/officeDocument/2006/relationships/hyperlink" Target="http://pixabay.com/en/people-group-crowd-team-isolated-309096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33.png"/><Relationship Id="rId7" Type="http://schemas.openxmlformats.org/officeDocument/2006/relationships/diagramColors" Target="../diagrams/colors1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4.xml"/><Relationship Id="rId11" Type="http://schemas.openxmlformats.org/officeDocument/2006/relationships/image" Target="../media/image36.jpeg"/><Relationship Id="rId5" Type="http://schemas.openxmlformats.org/officeDocument/2006/relationships/diagramLayout" Target="../diagrams/layout14.xml"/><Relationship Id="rId10" Type="http://schemas.openxmlformats.org/officeDocument/2006/relationships/image" Target="../media/image35.png"/><Relationship Id="rId4" Type="http://schemas.openxmlformats.org/officeDocument/2006/relationships/diagramData" Target="../diagrams/data14.xml"/><Relationship Id="rId9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image" Target="../media/image37.jpe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77B673-D34C-4773-BE36-36C1FE9329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知識管理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C2B770F-4AFA-42C6-817E-FF7ED789F5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zh-TW" altLang="en-US" dirty="0"/>
              <a:t>鍾健雄 博士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897C5-62F8-4920-BB10-DE03532D14F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798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知識的產生</a:t>
            </a:r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2078335128"/>
              </p:ext>
            </p:extLst>
          </p:nvPr>
        </p:nvGraphicFramePr>
        <p:xfrm>
          <a:off x="1606116" y="1265129"/>
          <a:ext cx="8128000" cy="3019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88720" y="3800018"/>
            <a:ext cx="10515600" cy="3057982"/>
          </a:xfrm>
        </p:spPr>
        <p:txBody>
          <a:bodyPr anchor="ctr"/>
          <a:lstStyle/>
          <a:p>
            <a:r>
              <a:rPr lang="zh-TW" altLang="en-US" dirty="0"/>
              <a:t>事件發生後蒐集描述某個事件情況的「原始資料」</a:t>
            </a:r>
            <a:endParaRPr lang="en-US" altLang="zh-TW" dirty="0"/>
          </a:p>
          <a:p>
            <a:r>
              <a:rPr lang="zh-TW" altLang="en-US" dirty="0"/>
              <a:t>針對某一特定目標分析資料整理成資訊</a:t>
            </a:r>
            <a:endParaRPr lang="en-US" altLang="zh-TW" dirty="0"/>
          </a:p>
          <a:p>
            <a:r>
              <a:rPr lang="zh-TW" altLang="en-US" dirty="0"/>
              <a:t>資訊經過長期驗證找出資訊與資訊間的關係</a:t>
            </a:r>
            <a:endParaRPr lang="en-US" altLang="zh-TW" dirty="0"/>
          </a:p>
          <a:p>
            <a:r>
              <a:rPr lang="zh-TW" altLang="en-US" dirty="0"/>
              <a:t>透過資訊彙整與應用解決問題累積經驗成為知識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66369-78FB-47CF-9A6B-7DE0E06B6548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8932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知識分類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4DF63-11F9-4E4C-AF44-BA23D08646BE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19934" y="250166"/>
            <a:ext cx="6550515" cy="61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1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知識表達與推理</a:t>
            </a:r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286402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855B-455C-4691-B232-329631DBBD13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8" name="圖片 7" descr="人人可懂的机器学习入门要点和阅读路径：学什么？怎样学？ - 程序员大本营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308" y="471742"/>
            <a:ext cx="1668492" cy="111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98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組織知識管理</a:t>
            </a: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47FE4-285A-4231-B1C7-CCF48BA7B09D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1981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5DE255-8A80-4231-A9EE-6D7BF336D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知識管理的五大面向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E3CDA2FB-F65D-444E-85D9-54A68D4866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4048583"/>
              </p:ext>
            </p:extLst>
          </p:nvPr>
        </p:nvGraphicFramePr>
        <p:xfrm>
          <a:off x="838200" y="169068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DA236-94AF-4F88-AE14-49B78F4CD117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2306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組織知識價值鏈</a:t>
            </a:r>
          </a:p>
        </p:txBody>
      </p:sp>
      <p:graphicFrame>
        <p:nvGraphicFramePr>
          <p:cNvPr id="3" name="資料庫圖表 2"/>
          <p:cNvGraphicFramePr/>
          <p:nvPr>
            <p:extLst>
              <p:ext uri="{D42A27DB-BD31-4B8C-83A1-F6EECF244321}">
                <p14:modId xmlns:p14="http://schemas.microsoft.com/office/powerpoint/2010/main" val="2915034512"/>
              </p:ext>
            </p:extLst>
          </p:nvPr>
        </p:nvGraphicFramePr>
        <p:xfrm>
          <a:off x="2273540" y="90082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肘形接點 4"/>
          <p:cNvCxnSpPr>
            <a:stCxn id="3" idx="3"/>
            <a:endCxn id="3" idx="1"/>
          </p:cNvCxnSpPr>
          <p:nvPr/>
        </p:nvCxnSpPr>
        <p:spPr>
          <a:xfrm flipH="1">
            <a:off x="2273540" y="3610153"/>
            <a:ext cx="8128000" cy="12700"/>
          </a:xfrm>
          <a:prstGeom prst="bentConnector5">
            <a:avLst>
              <a:gd name="adj1" fmla="val -2813"/>
              <a:gd name="adj2" fmla="val -9402520"/>
              <a:gd name="adj3" fmla="val 105891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群組 11"/>
          <p:cNvGrpSpPr/>
          <p:nvPr/>
        </p:nvGrpSpPr>
        <p:grpSpPr>
          <a:xfrm>
            <a:off x="5556688" y="1933946"/>
            <a:ext cx="1561703" cy="937021"/>
            <a:chOff x="2189956" y="2240822"/>
            <a:chExt cx="1561703" cy="937021"/>
          </a:xfrm>
        </p:grpSpPr>
        <p:sp>
          <p:nvSpPr>
            <p:cNvPr id="13" name="圓角矩形 12"/>
            <p:cNvSpPr/>
            <p:nvPr/>
          </p:nvSpPr>
          <p:spPr>
            <a:xfrm>
              <a:off x="2189956" y="2240822"/>
              <a:ext cx="1561703" cy="937021"/>
            </a:xfrm>
            <a:prstGeom prst="roundRect">
              <a:avLst>
                <a:gd name="adj" fmla="val 10000"/>
              </a:avLst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圓角矩形 4"/>
            <p:cNvSpPr txBox="1"/>
            <p:nvPr/>
          </p:nvSpPr>
          <p:spPr>
            <a:xfrm>
              <a:off x="2217400" y="2268266"/>
              <a:ext cx="1506815" cy="88213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4780" tIns="144780" rIns="144780" bIns="144780" numCol="1" spcCol="1270" anchor="ctr" anchorCtr="0">
              <a:noAutofit/>
            </a:bodyPr>
            <a:lstStyle/>
            <a:p>
              <a:pPr lvl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3800" kern="1200" dirty="0"/>
                <a:t>反饋</a:t>
              </a:r>
            </a:p>
          </p:txBody>
        </p:sp>
      </p:grpSp>
      <p:sp>
        <p:nvSpPr>
          <p:cNvPr id="16" name="文字方塊 15"/>
          <p:cNvSpPr txBox="1"/>
          <p:nvPr/>
        </p:nvSpPr>
        <p:spPr>
          <a:xfrm>
            <a:off x="2489200" y="4158548"/>
            <a:ext cx="1107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知識挖掘</a:t>
            </a:r>
            <a:endParaRPr lang="en-US" altLang="zh-TW" dirty="0"/>
          </a:p>
          <a:p>
            <a:r>
              <a:rPr lang="zh-TW" altLang="en-US" dirty="0"/>
              <a:t>資料探勘</a:t>
            </a:r>
            <a:endParaRPr lang="en-US" altLang="zh-TW" dirty="0"/>
          </a:p>
          <a:p>
            <a:r>
              <a:rPr lang="zh-TW" altLang="en-US" dirty="0"/>
              <a:t>專家知識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4526340" y="4158548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內容管理系統</a:t>
            </a:r>
            <a:endParaRPr lang="en-US" altLang="zh-TW" dirty="0"/>
          </a:p>
          <a:p>
            <a:r>
              <a:rPr lang="zh-TW" altLang="en-US" dirty="0"/>
              <a:t>知識庫系統</a:t>
            </a:r>
            <a:endParaRPr lang="en-US" altLang="zh-TW" dirty="0"/>
          </a:p>
          <a:p>
            <a:r>
              <a:rPr lang="zh-TW" altLang="en-US" dirty="0"/>
              <a:t>專家系統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6679110" y="4158548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組織入口網站</a:t>
            </a:r>
            <a:endParaRPr lang="en-US" altLang="zh-TW" dirty="0"/>
          </a:p>
          <a:p>
            <a:r>
              <a:rPr lang="zh-TW" altLang="en-US" dirty="0"/>
              <a:t>搜尋引擎</a:t>
            </a:r>
            <a:endParaRPr lang="en-US" altLang="zh-TW" dirty="0"/>
          </a:p>
          <a:p>
            <a:r>
              <a:rPr lang="zh-TW" altLang="en-US" dirty="0"/>
              <a:t>學習管理系統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9130112" y="415854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決策支援</a:t>
            </a:r>
            <a:endParaRPr lang="en-US" altLang="zh-TW" dirty="0"/>
          </a:p>
          <a:p>
            <a:r>
              <a:rPr lang="zh-TW" altLang="en-US" dirty="0"/>
              <a:t>組織應用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549ED-6E36-45DF-9885-E3F750FC2F4E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6846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知識與決策支援的關係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TW" altLang="en-US" dirty="0"/>
              <a:t>充分的知識是良好決策必要條件</a:t>
            </a:r>
            <a:endParaRPr lang="en-US" altLang="zh-TW" dirty="0"/>
          </a:p>
          <a:p>
            <a:pPr lvl="1">
              <a:lnSpc>
                <a:spcPct val="100000"/>
              </a:lnSpc>
            </a:pPr>
            <a:r>
              <a:rPr lang="zh-TW" altLang="en-US" dirty="0"/>
              <a:t>每個決策均有特殊的情境與考量，因此要制訂好的決策便一定需要有充分的知識。尤其是在管理決策中，有許多並不能完全用數字或數學模式來解決，唯有依靠判斷性的知識。</a:t>
            </a:r>
            <a:endParaRPr lang="en-US" altLang="zh-TW" dirty="0"/>
          </a:p>
          <a:p>
            <a:pPr>
              <a:lnSpc>
                <a:spcPct val="100000"/>
              </a:lnSpc>
            </a:pPr>
            <a:r>
              <a:rPr lang="zh-TW" altLang="en-US" dirty="0"/>
              <a:t>資訊科技使知識的效用更能發揮</a:t>
            </a:r>
            <a:endParaRPr lang="en-US" altLang="zh-TW" dirty="0"/>
          </a:p>
          <a:p>
            <a:pPr lvl="1">
              <a:lnSpc>
                <a:spcPct val="100000"/>
              </a:lnSpc>
            </a:pPr>
            <a:r>
              <a:rPr lang="zh-TW" altLang="en-US" dirty="0"/>
              <a:t>知識若只在決策者的腦中固然能解決問題，但是對它的正確性及未來改善潛力都比較缺乏客觀的評估。透過將知識與決策支援系統結合，不但能使知識的應用更為廣泛，而且也使知識可以受到客觀的評估與檢視。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AF6BB-3A4F-41C8-B852-BA1693798BF0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9560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5"/>
          <p:cNvSpPr>
            <a:spLocks noGrp="1" noChangeArrowheads="1"/>
          </p:cNvSpPr>
          <p:nvPr>
            <p:ph type="title"/>
          </p:nvPr>
        </p:nvSpPr>
        <p:spPr>
          <a:xfrm>
            <a:off x="838200" y="348796"/>
            <a:ext cx="10515600" cy="1325563"/>
          </a:xfrm>
        </p:spPr>
        <p:txBody>
          <a:bodyPr/>
          <a:lstStyle/>
          <a:p>
            <a:pPr eaLnBrk="1" hangingPunct="1"/>
            <a:r>
              <a:rPr lang="zh-TW" altLang="en-US" dirty="0"/>
              <a:t>知識管理系統架構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038" y="1834786"/>
            <a:ext cx="9647923" cy="3782242"/>
          </a:xfrm>
          <a:prstGeom prst="rect">
            <a:avLst/>
          </a:prstGeom>
        </p:spPr>
      </p:pic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2BCBE-A88A-42FF-987C-9C5A90906AA0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8232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1F3B8B-1C82-46AD-84E5-084B496A5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資訊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知識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智慧 </a:t>
            </a:r>
            <a:r>
              <a:rPr lang="en-US" altLang="zh-TW" dirty="0">
                <a:sym typeface="Wingdings" panose="05000000000000000000" pitchFamily="2" charset="2"/>
              </a:rPr>
              <a:t>(</a:t>
            </a:r>
            <a:r>
              <a:rPr lang="en-US" altLang="zh-TW" dirty="0"/>
              <a:t>DIKW)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088853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1397479" y="5942568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00FF"/>
                </a:solidFill>
              </a:rPr>
              <a:t>從外界得到的任何訊息、事實、原始數據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838200" y="3699431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00FF"/>
                </a:solidFill>
              </a:rPr>
              <a:t>經過分析整理後的資料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8367622" y="3416061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00FF"/>
                </a:solidFill>
              </a:rPr>
              <a:t>運用資訊解決問題的經驗法則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859144" y="219079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00FF"/>
                </a:solidFill>
              </a:rPr>
              <a:t>針對問題運用知識正確解決問題</a:t>
            </a:r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07F22-23AC-4EF6-9BDC-63D7770D074F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6303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B88450-E9DC-4547-BA64-3147891F7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資料探勘 </a:t>
            </a:r>
            <a:r>
              <a:rPr lang="en-US" altLang="zh-TW" dirty="0"/>
              <a:t>Data Mining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DFA840B-67AA-4CEC-B136-836202725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001" y="2268404"/>
            <a:ext cx="8627915" cy="3957502"/>
          </a:xfrm>
          <a:prstGeom prst="rect">
            <a:avLst/>
          </a:prstGeom>
        </p:spPr>
      </p:pic>
      <p:sp>
        <p:nvSpPr>
          <p:cNvPr id="4" name="副標題 3">
            <a:extLst>
              <a:ext uri="{FF2B5EF4-FFF2-40B4-BE49-F238E27FC236}">
                <a16:creationId xmlns:a16="http://schemas.microsoft.com/office/drawing/2014/main" id="{2CA4B6E2-2AD8-4C6B-B74F-D9D59ABB2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961" y="1644738"/>
            <a:ext cx="10515600" cy="4351338"/>
          </a:xfrm>
        </p:spPr>
        <p:txBody>
          <a:bodyPr/>
          <a:lstStyle/>
          <a:p>
            <a:r>
              <a:rPr lang="zh-TW" altLang="en-US" dirty="0"/>
              <a:t>從</a:t>
            </a:r>
            <a:r>
              <a:rPr lang="zh-TW" altLang="en-US" dirty="0">
                <a:solidFill>
                  <a:srgbClr val="FF0000"/>
                </a:solidFill>
              </a:rPr>
              <a:t>巨量資料</a:t>
            </a:r>
            <a:r>
              <a:rPr lang="zh-TW" altLang="en-US" dirty="0"/>
              <a:t>中萃取出知識</a:t>
            </a:r>
            <a:endParaRPr lang="en-US" altLang="zh-TW" dirty="0"/>
          </a:p>
          <a:p>
            <a:r>
              <a:rPr lang="en-US" altLang="zh-TW" dirty="0"/>
              <a:t>Knowledge Discovery in </a:t>
            </a:r>
            <a:r>
              <a:rPr lang="en-US" altLang="zh-TW" dirty="0">
                <a:solidFill>
                  <a:srgbClr val="FF0000"/>
                </a:solidFill>
              </a:rPr>
              <a:t>Database</a:t>
            </a:r>
            <a:r>
              <a:rPr lang="en-US" altLang="zh-TW" dirty="0"/>
              <a:t> (KDD)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F6604-8447-41A8-BFFF-3B16F38B59A7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</p:spTree>
    <p:extLst>
      <p:ext uri="{BB962C8B-B14F-4D97-AF65-F5344CB8AC3E}">
        <p14:creationId xmlns:p14="http://schemas.microsoft.com/office/powerpoint/2010/main" val="1605084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前言</a:t>
            </a: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A371A-2F7B-40F3-A031-3A911D740340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6755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監督式學習</a:t>
            </a:r>
            <a:r>
              <a:rPr lang="en-US" altLang="zh-TW" dirty="0"/>
              <a:t>(Supervised Learning)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2536166" y="2570672"/>
            <a:ext cx="12137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/>
              <a:t> 個案資料 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2536166" y="4270076"/>
            <a:ext cx="12137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/>
              <a:t> 再犯分類 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5934973" y="3155905"/>
            <a:ext cx="180049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/>
              <a:t>機器學習演算法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8003703" y="3155905"/>
            <a:ext cx="12137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/>
              <a:t> 預測結果 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6228322" y="5799454"/>
            <a:ext cx="12137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/>
              <a:t> 測試資料 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8755811" y="3660174"/>
            <a:ext cx="75212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 </a:t>
            </a:r>
            <a:r>
              <a:rPr lang="zh-TW" altLang="en-US" dirty="0"/>
              <a:t>再犯 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8755811" y="4313557"/>
            <a:ext cx="9829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 </a:t>
            </a:r>
            <a:r>
              <a:rPr lang="zh-TW" altLang="en-US" dirty="0"/>
              <a:t>未再犯 </a:t>
            </a:r>
          </a:p>
        </p:txBody>
      </p:sp>
    </p:spTree>
    <p:extLst>
      <p:ext uri="{BB962C8B-B14F-4D97-AF65-F5344CB8AC3E}">
        <p14:creationId xmlns:p14="http://schemas.microsoft.com/office/powerpoint/2010/main" val="543977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個人知識管理</a:t>
            </a: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5177-0BDA-4E31-B73A-7B8E94960D86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8129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ZettleKasten</a:t>
            </a:r>
            <a:r>
              <a:rPr lang="zh-TW" altLang="en-US" dirty="0"/>
              <a:t>卡片盒筆記法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德國社會學家 </a:t>
            </a:r>
            <a:r>
              <a:rPr lang="en-US" altLang="zh-TW" dirty="0" err="1"/>
              <a:t>Niklas</a:t>
            </a:r>
            <a:r>
              <a:rPr lang="en-US" altLang="zh-TW" dirty="0"/>
              <a:t> </a:t>
            </a:r>
            <a:r>
              <a:rPr lang="en-US" altLang="zh-TW" dirty="0" err="1"/>
              <a:t>Luhmann</a:t>
            </a:r>
            <a:r>
              <a:rPr lang="zh-TW" altLang="en-US" dirty="0"/>
              <a:t>發明</a:t>
            </a:r>
            <a:r>
              <a:rPr lang="en-US" altLang="zh-TW" dirty="0"/>
              <a:t>(</a:t>
            </a:r>
            <a:r>
              <a:rPr lang="zh-TW" altLang="en-US" dirty="0"/>
              <a:t>學術寫作的知識管理方法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知識的組成可能是片段資訊蒐集而成，並將其相互連結的結果</a:t>
            </a:r>
            <a:endParaRPr lang="en-US" altLang="zh-TW" dirty="0"/>
          </a:p>
          <a:p>
            <a:r>
              <a:rPr lang="zh-TW" altLang="en-US" dirty="0"/>
              <a:t>一個點子寫在一張新的紙條</a:t>
            </a:r>
            <a:r>
              <a:rPr lang="en-US" altLang="zh-TW" dirty="0"/>
              <a:t>/</a:t>
            </a:r>
            <a:r>
              <a:rPr lang="zh-TW" altLang="en-US" dirty="0"/>
              <a:t>卡片上</a:t>
            </a:r>
            <a:endParaRPr lang="en-US" altLang="zh-TW" dirty="0"/>
          </a:p>
          <a:p>
            <a:pPr lvl="1"/>
            <a:r>
              <a:rPr lang="zh-TW" altLang="en-US" dirty="0"/>
              <a:t>點子關鍵字、闡述點子的內容、說明點子範例</a:t>
            </a:r>
            <a:endParaRPr lang="en-US" altLang="zh-TW" dirty="0"/>
          </a:p>
          <a:p>
            <a:r>
              <a:rPr lang="zh-TW" altLang="en-US" dirty="0"/>
              <a:t>在卡片上加入索引並建立筆記連結</a:t>
            </a:r>
            <a:endParaRPr lang="en-US" altLang="zh-TW" dirty="0"/>
          </a:p>
          <a:p>
            <a:r>
              <a:rPr lang="zh-TW" altLang="en-US" dirty="0"/>
              <a:t>建立卡片間的網狀連結</a:t>
            </a:r>
            <a:endParaRPr lang="en-US" altLang="zh-TW" dirty="0"/>
          </a:p>
          <a:p>
            <a:r>
              <a:rPr lang="zh-TW" altLang="en-US" dirty="0"/>
              <a:t>卡片分類儲存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6B4BA-43CB-4050-8017-9315C3326848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22</a:t>
            </a:fld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780" y="3930339"/>
            <a:ext cx="3996096" cy="224662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989933" y="6183281"/>
            <a:ext cx="23455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50" dirty="0"/>
              <a:t>資料來源：</a:t>
            </a:r>
            <a:r>
              <a:rPr lang="en-US" altLang="zh-TW" sz="1050" dirty="0"/>
              <a:t> </a:t>
            </a:r>
            <a:r>
              <a:rPr lang="en-US" altLang="zh-TW" sz="1050" dirty="0" err="1">
                <a:hlinkClick r:id="rId3"/>
              </a:rPr>
              <a:t>Sébastien</a:t>
            </a:r>
            <a:r>
              <a:rPr lang="en-US" altLang="zh-TW" sz="1050" dirty="0">
                <a:hlinkClick r:id="rId3"/>
              </a:rPr>
              <a:t> Dubois, medium</a:t>
            </a:r>
            <a:endParaRPr lang="en-US" altLang="zh-TW" sz="1050" dirty="0"/>
          </a:p>
        </p:txBody>
      </p:sp>
    </p:spTree>
    <p:extLst>
      <p:ext uri="{BB962C8B-B14F-4D97-AF65-F5344CB8AC3E}">
        <p14:creationId xmlns:p14="http://schemas.microsoft.com/office/powerpoint/2010/main" val="2091416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ZettleKasten</a:t>
            </a:r>
            <a:r>
              <a:rPr lang="zh-TW" altLang="en-US" dirty="0"/>
              <a:t>卡片盒筆記法實踐步驟</a:t>
            </a:r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541954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8F88F-8F47-4EAC-88DF-CE71D4462C07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3449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撰寫筆記</a:t>
            </a:r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804310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8045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筆記連結</a:t>
            </a: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5933" y="1825625"/>
            <a:ext cx="8740133" cy="4351338"/>
          </a:xfrm>
          <a:prstGeom prst="rect">
            <a:avLst/>
          </a:prstGeo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99413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數位連結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傳統的資料夾分類借重資料夾、抽屜、櫃子來分類</a:t>
            </a:r>
            <a:endParaRPr lang="en-US" altLang="zh-TW" dirty="0"/>
          </a:p>
          <a:p>
            <a:r>
              <a:rPr lang="zh-TW" altLang="en-US" dirty="0"/>
              <a:t>在數位世界裡，利用標籤、記事連結方式整理筆記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26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b="6930"/>
          <a:stretch/>
        </p:blipFill>
        <p:spPr>
          <a:xfrm>
            <a:off x="838200" y="3050436"/>
            <a:ext cx="4000500" cy="279242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956" y="3285641"/>
            <a:ext cx="3377287" cy="2501694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sp>
        <p:nvSpPr>
          <p:cNvPr id="9" name="向右箭號 8"/>
          <p:cNvSpPr/>
          <p:nvPr/>
        </p:nvSpPr>
        <p:spPr>
          <a:xfrm>
            <a:off x="5547100" y="4238145"/>
            <a:ext cx="640597" cy="59668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0811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數位知識工具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心智地圖</a:t>
            </a:r>
            <a:endParaRPr lang="en-US" altLang="zh-TW" dirty="0"/>
          </a:p>
          <a:p>
            <a:r>
              <a:rPr lang="zh-TW" altLang="en-US" dirty="0"/>
              <a:t>筆記工具</a:t>
            </a:r>
            <a:endParaRPr lang="en-US" altLang="zh-TW" dirty="0"/>
          </a:p>
          <a:p>
            <a:r>
              <a:rPr lang="zh-TW" altLang="en-US" dirty="0"/>
              <a:t>參考資料</a:t>
            </a:r>
            <a:endParaRPr lang="en-US" altLang="zh-TW" dirty="0"/>
          </a:p>
          <a:p>
            <a:r>
              <a:rPr lang="zh-TW" altLang="en-US" dirty="0"/>
              <a:t>知識網站</a:t>
            </a:r>
            <a:endParaRPr lang="en-US" altLang="zh-TW" dirty="0"/>
          </a:p>
          <a:p>
            <a:r>
              <a:rPr lang="zh-TW" altLang="en-US" dirty="0"/>
              <a:t>人工智慧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1C67-6D47-405E-B92A-3236254EEFAF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8859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95" y="1443046"/>
            <a:ext cx="10029887" cy="473391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zh-TW" altLang="en-US" dirty="0"/>
              <a:t>心智圖</a:t>
            </a:r>
            <a:r>
              <a:rPr lang="en-US" altLang="zh-TW" dirty="0"/>
              <a:t>(Mind Map)</a:t>
            </a:r>
            <a:endParaRPr lang="zh-TW" altLang="en-US" sz="40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8" name="圓角矩形圖說文字 7"/>
          <p:cNvSpPr/>
          <p:nvPr/>
        </p:nvSpPr>
        <p:spPr>
          <a:xfrm>
            <a:off x="5782060" y="423458"/>
            <a:ext cx="5331417" cy="2340245"/>
          </a:xfrm>
          <a:prstGeom prst="wedgeRoundRectCallout">
            <a:avLst>
              <a:gd name="adj1" fmla="val -42345"/>
              <a:gd name="adj2" fmla="val 70778"/>
              <a:gd name="adj3" fmla="val 16667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dirty="0">
                <a:solidFill>
                  <a:schemeClr val="tx1"/>
                </a:solidFill>
              </a:rPr>
              <a:t>一種以圖形來組織和展示思維的工具，通常採用樹狀結構，以中心主題為起點，輻射出分支主題，幫助人們整理和連接思維。</a:t>
            </a:r>
          </a:p>
        </p:txBody>
      </p:sp>
    </p:spTree>
    <p:extLst>
      <p:ext uri="{BB962C8B-B14F-4D97-AF65-F5344CB8AC3E}">
        <p14:creationId xmlns:p14="http://schemas.microsoft.com/office/powerpoint/2010/main" val="998733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心智圖與知識管理</a:t>
            </a:r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85010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1802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82E-C8D1-49C6-B6B0-31DBFACEAEBF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3</a:t>
            </a:fld>
            <a:endParaRPr lang="zh-TW" altLang="en-US"/>
          </a:p>
        </p:txBody>
      </p:sp>
      <p:graphicFrame>
        <p:nvGraphicFramePr>
          <p:cNvPr id="8" name="內容版面配置區 7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808259537"/>
              </p:ext>
            </p:extLst>
          </p:nvPr>
        </p:nvGraphicFramePr>
        <p:xfrm>
          <a:off x="838200" y="775212"/>
          <a:ext cx="10515600" cy="4727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8301136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筆記數位工具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自由組織和管理個人的筆記、文檔、任務清單、計劃、知識庫</a:t>
            </a:r>
            <a:r>
              <a:rPr lang="en-US" altLang="zh-TW" dirty="0"/>
              <a:t>…</a:t>
            </a:r>
          </a:p>
          <a:p>
            <a:r>
              <a:rPr lang="zh-TW" altLang="en-US" dirty="0"/>
              <a:t>具豐富的編輯和排版工具，用戶可以自由創建和編輯內容，包括文字、圖像、表格、嵌入式文件</a:t>
            </a:r>
            <a:r>
              <a:rPr lang="en-US" altLang="zh-TW" dirty="0"/>
              <a:t>…</a:t>
            </a:r>
          </a:p>
          <a:p>
            <a:r>
              <a:rPr lang="zh-TW" altLang="en-US" dirty="0"/>
              <a:t>支持多層次的組織結構，可以創建分頁、子分頁、</a:t>
            </a:r>
            <a:r>
              <a:rPr lang="en-US" altLang="zh-TW" dirty="0"/>
              <a:t>…</a:t>
            </a:r>
            <a:r>
              <a:rPr lang="zh-TW" altLang="en-US" dirty="0"/>
              <a:t>建立自己的知識庫體系</a:t>
            </a:r>
            <a:endParaRPr lang="en-US" altLang="zh-TW" dirty="0"/>
          </a:p>
          <a:p>
            <a:r>
              <a:rPr lang="zh-TW" altLang="en-US" dirty="0"/>
              <a:t>提供強大的搜索功能，可以快速找到所需的資料</a:t>
            </a:r>
            <a:endParaRPr lang="en-US" altLang="zh-TW" dirty="0"/>
          </a:p>
          <a:p>
            <a:r>
              <a:rPr lang="zh-TW" altLang="en-US" dirty="0"/>
              <a:t>通過內部連結建立筆記之間的關聯，輕鬆地創建超連結，將相關的筆記連接一起，形成知識網絡</a:t>
            </a:r>
            <a:endParaRPr lang="en-US" altLang="zh-TW" dirty="0"/>
          </a:p>
          <a:p>
            <a:r>
              <a:rPr lang="zh-TW" altLang="en-US" dirty="0"/>
              <a:t>提供豐富的外掛工具，如網頁資訊擷取、心智圖、資料管理</a:t>
            </a:r>
            <a:r>
              <a:rPr lang="en-US" altLang="zh-TW" dirty="0"/>
              <a:t>…</a:t>
            </a:r>
          </a:p>
          <a:p>
            <a:r>
              <a:rPr lang="zh-TW" altLang="en-US" dirty="0"/>
              <a:t>我的筆記工具：</a:t>
            </a:r>
            <a:r>
              <a:rPr lang="en-US" altLang="zh-TW" dirty="0"/>
              <a:t>Obsidian, Notion.so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5872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參考文獻管理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有效地組織、存儲和管理學術研究中參考文獻、文章和其他資料</a:t>
            </a:r>
            <a:endParaRPr lang="en-US" altLang="zh-TW" dirty="0"/>
          </a:p>
          <a:p>
            <a:r>
              <a:rPr lang="zh-TW" altLang="en-US" dirty="0"/>
              <a:t>易於導入和組織參考文獻，包括書籍、期刊文章、報告、網頁，並自動擷取文章的元數據，將其整理成格式化的參考文獻列表</a:t>
            </a:r>
            <a:endParaRPr lang="en-US" altLang="zh-TW" dirty="0"/>
          </a:p>
          <a:p>
            <a:r>
              <a:rPr lang="zh-TW" altLang="en-US" dirty="0"/>
              <a:t>藉由瀏覽器外掛工具或內建的檢索功能，從網頁或文獻資料庫中蒐集感興趣的文獻，並存入個人文件庫，以便日後查閱和引用，支援自動備份，防止資料丟失</a:t>
            </a:r>
            <a:endParaRPr lang="en-US" altLang="zh-TW" dirty="0"/>
          </a:p>
          <a:p>
            <a:r>
              <a:rPr lang="zh-TW" altLang="en-US" dirty="0"/>
              <a:t>支持多種引用風格，如</a:t>
            </a:r>
            <a:r>
              <a:rPr lang="en-US" altLang="zh-TW" dirty="0"/>
              <a:t>APA</a:t>
            </a:r>
            <a:r>
              <a:rPr lang="zh-TW" altLang="en-US" dirty="0"/>
              <a:t>、</a:t>
            </a:r>
            <a:r>
              <a:rPr lang="en-US" altLang="zh-TW" dirty="0"/>
              <a:t>MLA</a:t>
            </a:r>
            <a:r>
              <a:rPr lang="zh-TW" altLang="en-US" dirty="0"/>
              <a:t>、</a:t>
            </a:r>
            <a:r>
              <a:rPr lang="en-US" altLang="zh-TW" dirty="0"/>
              <a:t>Chicago…</a:t>
            </a:r>
            <a:r>
              <a:rPr lang="zh-TW" altLang="en-US" dirty="0"/>
              <a:t>生成和格式化引用，產生內文引用和參考文獻列表</a:t>
            </a:r>
            <a:endParaRPr lang="en-US" altLang="zh-TW" dirty="0"/>
          </a:p>
          <a:p>
            <a:r>
              <a:rPr lang="zh-TW" altLang="en-US" dirty="0"/>
              <a:t>我的參考文獻管理工具：</a:t>
            </a:r>
            <a:r>
              <a:rPr lang="en-US" altLang="zh-TW" dirty="0" err="1"/>
              <a:t>Zotero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7648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知識網路資源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Google </a:t>
            </a:r>
            <a:r>
              <a:rPr lang="zh-TW" altLang="en-US" dirty="0"/>
              <a:t>搜尋引擎</a:t>
            </a:r>
            <a:endParaRPr lang="en-US" altLang="zh-TW" dirty="0"/>
          </a:p>
          <a:p>
            <a:pPr lvl="1">
              <a:lnSpc>
                <a:spcPct val="100000"/>
              </a:lnSpc>
            </a:pPr>
            <a:r>
              <a:rPr lang="zh-TW" altLang="en-US" dirty="0"/>
              <a:t>依據關鍵字快速且準確地搜索網路上各種內容，包括網頁、圖片、新聞、視頻、文件</a:t>
            </a:r>
            <a:r>
              <a:rPr lang="en-US" altLang="zh-TW" dirty="0"/>
              <a:t>…</a:t>
            </a:r>
          </a:p>
          <a:p>
            <a:pPr lvl="1">
              <a:lnSpc>
                <a:spcPct val="100000"/>
              </a:lnSpc>
            </a:pPr>
            <a:r>
              <a:rPr lang="zh-TW" altLang="en-US" dirty="0"/>
              <a:t>根據搜索內容和個人化設定，提供智慧型搜尋結果，根據搜索的相關性、熱門度和其他因素，呈現最相關和最有用的結果</a:t>
            </a:r>
            <a:endParaRPr lang="en-US" altLang="zh-TW" dirty="0"/>
          </a:p>
          <a:p>
            <a:pPr lvl="1">
              <a:lnSpc>
                <a:spcPct val="100000"/>
              </a:lnSpc>
            </a:pPr>
            <a:r>
              <a:rPr lang="zh-TW" altLang="en-US" dirty="0"/>
              <a:t>提供有用的搜索工具，例如圖片搜索、地圖搜索、新聞搜索、學術搜索等，滿足使用者的需求</a:t>
            </a:r>
            <a:endParaRPr lang="en-US" altLang="zh-TW" dirty="0"/>
          </a:p>
        </p:txBody>
      </p:sp>
      <p:sp>
        <p:nvSpPr>
          <p:cNvPr id="7" name="內容版面配置區 6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Wikipedia </a:t>
            </a:r>
            <a:r>
              <a:rPr lang="zh-TW" altLang="en-US" dirty="0"/>
              <a:t>維基百科</a:t>
            </a:r>
            <a:endParaRPr lang="en-US" altLang="zh-TW" dirty="0"/>
          </a:p>
          <a:p>
            <a:pPr lvl="1"/>
            <a:r>
              <a:rPr lang="zh-TW" altLang="en-US" dirty="0"/>
              <a:t>以協作方式創建和編輯的免費線上百科全書，包含了來自各個領域的大量知識和資訊</a:t>
            </a:r>
            <a:endParaRPr lang="en-US" altLang="zh-TW" dirty="0"/>
          </a:p>
          <a:p>
            <a:pPr lvl="1"/>
            <a:r>
              <a:rPr lang="zh-TW" altLang="en-US" dirty="0"/>
              <a:t>由社群共同進行，使知識的貢獻開放且多樣化，促進知識分享和共享</a:t>
            </a:r>
            <a:endParaRPr lang="en-US" altLang="zh-TW" dirty="0"/>
          </a:p>
          <a:p>
            <a:pPr lvl="1"/>
            <a:r>
              <a:rPr lang="zh-TW" altLang="en-US" dirty="0"/>
              <a:t>擁有審核和監督機制，以確保文章的準確性、客觀性和可靠性</a:t>
            </a:r>
            <a:endParaRPr lang="en-US" altLang="zh-TW" dirty="0"/>
          </a:p>
          <a:p>
            <a:pPr lvl="1"/>
            <a:r>
              <a:rPr lang="zh-TW" altLang="en-US" dirty="0"/>
              <a:t>包含引用和參考資源，可作為進一步研究和學習的起點。點擊引文中的連結，探索更多相關的資訊和資源</a:t>
            </a:r>
            <a:endParaRPr lang="en-US" altLang="zh-TW" dirty="0"/>
          </a:p>
          <a:p>
            <a:pPr lvl="1"/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32</a:t>
            </a:fld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825625"/>
            <a:ext cx="1295400" cy="43815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7972" y="1143250"/>
            <a:ext cx="1725828" cy="100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50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善用人工智慧工具 </a:t>
            </a:r>
            <a:r>
              <a:rPr lang="en-US" altLang="zh-TW" dirty="0" err="1"/>
              <a:t>ChatGPT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zh-TW" dirty="0" err="1"/>
              <a:t>ChatGPT</a:t>
            </a:r>
            <a:r>
              <a:rPr lang="zh-TW" altLang="en-US" dirty="0"/>
              <a:t>是基於</a:t>
            </a:r>
            <a:r>
              <a:rPr lang="en-US" altLang="zh-TW" dirty="0"/>
              <a:t>GPT</a:t>
            </a:r>
            <a:r>
              <a:rPr lang="zh-TW" altLang="en-US" dirty="0"/>
              <a:t>（</a:t>
            </a:r>
            <a:r>
              <a:rPr lang="en-US" altLang="zh-TW" dirty="0"/>
              <a:t>Generative Pre-trained Transformer</a:t>
            </a:r>
            <a:r>
              <a:rPr lang="zh-TW" altLang="en-US" dirty="0"/>
              <a:t>）的自然語言處理模型，由</a:t>
            </a:r>
            <a:r>
              <a:rPr lang="en-US" altLang="zh-TW" dirty="0" err="1"/>
              <a:t>OpenAI</a:t>
            </a:r>
            <a:r>
              <a:rPr lang="zh-TW" altLang="en-US" dirty="0"/>
              <a:t>開發</a:t>
            </a:r>
            <a:endParaRPr lang="en-US" altLang="zh-TW" dirty="0"/>
          </a:p>
          <a:p>
            <a:pPr>
              <a:lnSpc>
                <a:spcPct val="110000"/>
              </a:lnSpc>
            </a:pPr>
            <a:r>
              <a:rPr lang="zh-TW" altLang="en-US" dirty="0"/>
              <a:t>可生成自然流暢的對話回應和理解用戶的輸入並生成相應的回答</a:t>
            </a:r>
            <a:endParaRPr lang="en-US" altLang="zh-TW" dirty="0"/>
          </a:p>
          <a:p>
            <a:pPr>
              <a:lnSpc>
                <a:spcPct val="110000"/>
              </a:lnSpc>
            </a:pPr>
            <a:r>
              <a:rPr lang="zh-TW" altLang="en-US" dirty="0"/>
              <a:t>藉由大量的預訓練數據和預設的對話設置，可以應對各種主題，回答問題，提供建議，進行對話和提供資訊等</a:t>
            </a:r>
            <a:endParaRPr lang="en-US" altLang="zh-TW" dirty="0"/>
          </a:p>
          <a:p>
            <a:pPr>
              <a:lnSpc>
                <a:spcPct val="110000"/>
              </a:lnSpc>
            </a:pPr>
            <a:r>
              <a:rPr lang="zh-TW" altLang="en-US" dirty="0"/>
              <a:t>不具備真正的意識、理解和思考能力，僅藉由學習大量文字數據中的統計模式來生成回答，謹慎評估其回答，並加以驗證</a:t>
            </a:r>
            <a:endParaRPr lang="en-US" altLang="zh-TW" dirty="0"/>
          </a:p>
          <a:p>
            <a:pPr>
              <a:lnSpc>
                <a:spcPct val="110000"/>
              </a:lnSpc>
            </a:pPr>
            <a:r>
              <a:rPr lang="zh-TW" altLang="en-US" dirty="0"/>
              <a:t>使用</a:t>
            </a:r>
            <a:r>
              <a:rPr lang="en-US" altLang="zh-TW" dirty="0" err="1"/>
              <a:t>ChatGPT</a:t>
            </a:r>
            <a:r>
              <a:rPr lang="zh-TW" altLang="en-US" dirty="0"/>
              <a:t>時要注意輸入提示</a:t>
            </a:r>
            <a:r>
              <a:rPr lang="en-US" altLang="zh-TW" dirty="0"/>
              <a:t>(prompt)</a:t>
            </a:r>
            <a:r>
              <a:rPr lang="zh-TW" altLang="en-US" dirty="0"/>
              <a:t>引導</a:t>
            </a:r>
            <a:r>
              <a:rPr lang="en-US" altLang="zh-TW" dirty="0" err="1"/>
              <a:t>ChatGPT</a:t>
            </a:r>
            <a:r>
              <a:rPr lang="zh-TW" altLang="en-US" dirty="0"/>
              <a:t>生成合適、有意義和相關的回答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802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66A5ACA-BA46-40CE-BC85-5901191EF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ChatGPT</a:t>
            </a:r>
            <a:r>
              <a:rPr lang="zh-TW" altLang="en-US" dirty="0"/>
              <a:t>誕生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80221C05-B2C0-4194-8412-E2B2BCC3B297}"/>
              </a:ext>
            </a:extLst>
          </p:cNvPr>
          <p:cNvSpPr/>
          <p:nvPr/>
        </p:nvSpPr>
        <p:spPr>
          <a:xfrm>
            <a:off x="5310908" y="1978891"/>
            <a:ext cx="1736437" cy="1016000"/>
          </a:xfrm>
          <a:prstGeom prst="roundRect">
            <a:avLst/>
          </a:prstGeom>
          <a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</a:rPr>
              <a:t>GPT</a:t>
            </a:r>
          </a:p>
          <a:p>
            <a:pPr algn="ctr"/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</a:rPr>
              <a:t>基石模型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17844AF8-B648-432B-B31A-54ED68352BC6}"/>
              </a:ext>
            </a:extLst>
          </p:cNvPr>
          <p:cNvSpPr/>
          <p:nvPr/>
        </p:nvSpPr>
        <p:spPr>
          <a:xfrm>
            <a:off x="5310908" y="3634509"/>
            <a:ext cx="1736437" cy="1016000"/>
          </a:xfrm>
          <a:prstGeom prst="roundRect">
            <a:avLst/>
          </a:prstGeom>
          <a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err="1">
                <a:solidFill>
                  <a:srgbClr val="0000FF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ChatGPT</a:t>
            </a:r>
            <a:endParaRPr lang="zh-TW" altLang="en-US" sz="2400" b="1" dirty="0">
              <a:solidFill>
                <a:srgbClr val="0000FF"/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512AE2F0-1520-41FE-8927-516999D5FFE0}"/>
              </a:ext>
            </a:extLst>
          </p:cNvPr>
          <p:cNvSpPr/>
          <p:nvPr/>
        </p:nvSpPr>
        <p:spPr>
          <a:xfrm>
            <a:off x="5310908" y="5290127"/>
            <a:ext cx="1736437" cy="1016000"/>
          </a:xfrm>
          <a:prstGeom prst="roundRect">
            <a:avLst/>
          </a:prstGeom>
          <a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err="1">
                <a:solidFill>
                  <a:srgbClr val="0000FF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ChatGPT</a:t>
            </a:r>
            <a:endParaRPr lang="zh-TW" altLang="en-US" sz="2400" b="1" dirty="0">
              <a:solidFill>
                <a:srgbClr val="0000FF"/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D3A46CB-65D6-4A84-88CD-DE38B8426775}"/>
              </a:ext>
            </a:extLst>
          </p:cNvPr>
          <p:cNvSpPr txBox="1"/>
          <p:nvPr/>
        </p:nvSpPr>
        <p:spPr>
          <a:xfrm>
            <a:off x="1754908" y="2225281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自監督式模型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AD57A93-66B6-4936-9107-81E2DD894702}"/>
              </a:ext>
            </a:extLst>
          </p:cNvPr>
          <p:cNvSpPr txBox="1"/>
          <p:nvPr/>
        </p:nvSpPr>
        <p:spPr>
          <a:xfrm>
            <a:off x="2113980" y="387003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監督式模型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35BCCDE-593E-4FE7-A51D-951F2A8F6E74}"/>
              </a:ext>
            </a:extLst>
          </p:cNvPr>
          <p:cNvSpPr txBox="1"/>
          <p:nvPr/>
        </p:nvSpPr>
        <p:spPr>
          <a:xfrm>
            <a:off x="2113979" y="5536517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增強式模型</a:t>
            </a: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589C57BF-90C8-4D5A-9F99-9CA7615ADDBF}"/>
              </a:ext>
            </a:extLst>
          </p:cNvPr>
          <p:cNvSpPr/>
          <p:nvPr/>
        </p:nvSpPr>
        <p:spPr>
          <a:xfrm>
            <a:off x="4434604" y="2244575"/>
            <a:ext cx="53570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C8B8A663-B7E8-494B-A0DA-D9815CC2B865}"/>
              </a:ext>
            </a:extLst>
          </p:cNvPr>
          <p:cNvSpPr/>
          <p:nvPr/>
        </p:nvSpPr>
        <p:spPr>
          <a:xfrm>
            <a:off x="4434604" y="3900193"/>
            <a:ext cx="53570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3B9AF119-CD3F-4177-8233-4899A3E52891}"/>
              </a:ext>
            </a:extLst>
          </p:cNvPr>
          <p:cNvSpPr/>
          <p:nvPr/>
        </p:nvSpPr>
        <p:spPr>
          <a:xfrm>
            <a:off x="4467505" y="5555811"/>
            <a:ext cx="53570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5F6D4C7-EA2C-4314-B690-91C702D9E04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264244" y="3509956"/>
            <a:ext cx="1419698" cy="1334516"/>
          </a:xfrm>
          <a:prstGeom prst="rect">
            <a:avLst/>
          </a:prstGeom>
        </p:spPr>
      </p:pic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2CE8416A-A4F7-4EDB-AFAC-3667B99CFC05}"/>
              </a:ext>
            </a:extLst>
          </p:cNvPr>
          <p:cNvSpPr/>
          <p:nvPr/>
        </p:nvSpPr>
        <p:spPr>
          <a:xfrm flipH="1">
            <a:off x="7489536" y="3886061"/>
            <a:ext cx="53570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57CF3A7A-8BB3-459D-AEC1-528576E644E6}"/>
              </a:ext>
            </a:extLst>
          </p:cNvPr>
          <p:cNvSpPr/>
          <p:nvPr/>
        </p:nvSpPr>
        <p:spPr>
          <a:xfrm rot="5400000">
            <a:off x="5911271" y="3072384"/>
            <a:ext cx="535709" cy="484632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60BFA4A-3F6B-43FD-BA6E-68C685C58B2A}"/>
              </a:ext>
            </a:extLst>
          </p:cNvPr>
          <p:cNvSpPr txBox="1"/>
          <p:nvPr/>
        </p:nvSpPr>
        <p:spPr>
          <a:xfrm>
            <a:off x="1937027" y="4294696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Supervised Learning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269C5B3-11E9-43FD-89EB-B55CE63151DC}"/>
              </a:ext>
            </a:extLst>
          </p:cNvPr>
          <p:cNvSpPr txBox="1"/>
          <p:nvPr/>
        </p:nvSpPr>
        <p:spPr>
          <a:xfrm>
            <a:off x="1554281" y="5936795"/>
            <a:ext cx="2430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Reinforcement Learning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E974D46-DC9B-41E9-9A4D-DD5AB1732B1F}"/>
              </a:ext>
            </a:extLst>
          </p:cNvPr>
          <p:cNvSpPr txBox="1"/>
          <p:nvPr/>
        </p:nvSpPr>
        <p:spPr>
          <a:xfrm>
            <a:off x="4921403" y="3098428"/>
            <a:ext cx="101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Finetune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65B0DA0-8BC9-439A-88AD-8EE768637C1A}"/>
              </a:ext>
            </a:extLst>
          </p:cNvPr>
          <p:cNvSpPr txBox="1"/>
          <p:nvPr/>
        </p:nvSpPr>
        <p:spPr>
          <a:xfrm>
            <a:off x="8264243" y="2286836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大量擷取網路資訊</a:t>
            </a:r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9018D2E6-2701-4F55-B2E9-E66BF422AAD1}"/>
              </a:ext>
            </a:extLst>
          </p:cNvPr>
          <p:cNvSpPr/>
          <p:nvPr/>
        </p:nvSpPr>
        <p:spPr>
          <a:xfrm flipH="1">
            <a:off x="7489535" y="2292944"/>
            <a:ext cx="53570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00E41BEE-67D0-42FF-8BB4-51727FD55F7A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436414" y="5144261"/>
            <a:ext cx="1641607" cy="1252073"/>
          </a:xfrm>
          <a:prstGeom prst="rect">
            <a:avLst/>
          </a:prstGeom>
        </p:spPr>
      </p:pic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516C7FAF-E2BB-475B-AC8B-29B13893EC75}"/>
              </a:ext>
            </a:extLst>
          </p:cNvPr>
          <p:cNvSpPr/>
          <p:nvPr/>
        </p:nvSpPr>
        <p:spPr>
          <a:xfrm flipH="1">
            <a:off x="7489535" y="5555811"/>
            <a:ext cx="53570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5471239" y="151162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文字接龍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  <p:sp>
        <p:nvSpPr>
          <p:cNvPr id="14" name="投影片編號版面配置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7403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提示工程（</a:t>
            </a:r>
            <a:r>
              <a:rPr lang="en-US" altLang="zh-TW" dirty="0"/>
              <a:t>prompt engineering</a:t>
            </a:r>
            <a:r>
              <a:rPr lang="zh-TW" altLang="en-US" dirty="0"/>
              <a:t>）</a:t>
            </a:r>
            <a:r>
              <a:rPr lang="en-US" altLang="zh-TW" dirty="0"/>
              <a:t> </a:t>
            </a:r>
            <a:r>
              <a:rPr lang="zh-TW" altLang="en-US" dirty="0"/>
              <a:t>策略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清晰和明確的問題</a:t>
            </a:r>
            <a:endParaRPr lang="en-US" altLang="zh-TW" dirty="0"/>
          </a:p>
          <a:p>
            <a:r>
              <a:rPr lang="zh-TW" altLang="en-US" dirty="0"/>
              <a:t>提供上下文</a:t>
            </a:r>
            <a:endParaRPr lang="en-US" altLang="zh-TW" dirty="0"/>
          </a:p>
          <a:p>
            <a:r>
              <a:rPr lang="zh-TW" altLang="en-US" dirty="0"/>
              <a:t>控制生成的長度</a:t>
            </a:r>
            <a:endParaRPr lang="en-US" altLang="zh-TW" dirty="0"/>
          </a:p>
          <a:p>
            <a:r>
              <a:rPr lang="zh-TW" altLang="en-US" dirty="0"/>
              <a:t>引導生成風格</a:t>
            </a:r>
            <a:endParaRPr lang="en-US" altLang="zh-TW" dirty="0"/>
          </a:p>
          <a:p>
            <a:r>
              <a:rPr lang="zh-TW" altLang="en-US" dirty="0"/>
              <a:t>反饋和調整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BDA4-B388-4E79-9941-D76191DD6420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8067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建立參考文獻表</a:t>
            </a:r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61595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79700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37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27957" y="447040"/>
            <a:ext cx="11136086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參考文獻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“</a:t>
            </a:r>
            <a:r>
              <a:rPr lang="zh-TW" altLang="en-US" dirty="0"/>
              <a:t>知識經濟時代下知識管理與知識創造理論初探</a:t>
            </a:r>
            <a:r>
              <a:rPr lang="en-US" altLang="zh-TW" dirty="0"/>
              <a:t>,” </a:t>
            </a:r>
            <a:r>
              <a:rPr lang="zh-TW" altLang="en-US" dirty="0"/>
              <a:t>政治大學公共行政學報</a:t>
            </a:r>
            <a:r>
              <a:rPr lang="en-US" altLang="zh-TW" dirty="0"/>
              <a:t>, vol. 5, pp. 66–88, May 2014.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“</a:t>
            </a:r>
            <a:r>
              <a:rPr lang="zh-TW" altLang="en-US" dirty="0"/>
              <a:t>正確使用卡片盒筆記法（</a:t>
            </a:r>
            <a:r>
              <a:rPr lang="en-US" altLang="zh-TW" dirty="0" err="1"/>
              <a:t>Zettelkasten</a:t>
            </a:r>
            <a:r>
              <a:rPr lang="zh-TW" altLang="en-US" dirty="0"/>
              <a:t>）的六個關鍵步驟 </a:t>
            </a:r>
            <a:r>
              <a:rPr lang="en-US" altLang="zh-TW" dirty="0"/>
              <a:t>| </a:t>
            </a:r>
            <a:r>
              <a:rPr lang="zh-TW" altLang="en-US" dirty="0"/>
              <a:t>閱讀前哨站</a:t>
            </a:r>
            <a:r>
              <a:rPr lang="en-US" altLang="zh-TW" dirty="0"/>
              <a:t>,” Mar. 16, 2022. https://readingoutpost.com/zettelkasten-6-steps/ (accessed Jul. 13, 2023).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“</a:t>
            </a:r>
            <a:r>
              <a:rPr lang="zh-TW" altLang="en-US" dirty="0"/>
              <a:t>李誠 </a:t>
            </a:r>
            <a:r>
              <a:rPr lang="en-US" altLang="zh-TW" dirty="0"/>
              <a:t>| </a:t>
            </a:r>
            <a:r>
              <a:rPr lang="zh-TW" altLang="en-US" dirty="0"/>
              <a:t>什麼是知識經濟？了解它才能發展它 </a:t>
            </a:r>
            <a:r>
              <a:rPr lang="en-US" altLang="zh-TW" dirty="0"/>
              <a:t>| </a:t>
            </a:r>
            <a:r>
              <a:rPr lang="zh-TW" altLang="en-US" dirty="0"/>
              <a:t>國家政策研究基金會 </a:t>
            </a:r>
            <a:r>
              <a:rPr lang="en-US" altLang="zh-TW" dirty="0"/>
              <a:t>| </a:t>
            </a:r>
            <a:r>
              <a:rPr lang="zh-TW" altLang="en-US" dirty="0"/>
              <a:t>公共政策的理性思辯與對話平台！</a:t>
            </a:r>
            <a:r>
              <a:rPr lang="en-US" altLang="zh-TW" dirty="0"/>
              <a:t>,” </a:t>
            </a:r>
            <a:r>
              <a:rPr lang="zh-TW" altLang="en-US" dirty="0"/>
              <a:t>國家政策研究基金會</a:t>
            </a:r>
            <a:r>
              <a:rPr lang="en-US" altLang="zh-TW" dirty="0"/>
              <a:t>. https://www.npf.org.tw/1/481 (accessed Jul. 10, 2023).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Library N. T. U., “</a:t>
            </a:r>
            <a:r>
              <a:rPr lang="zh-TW" altLang="en-US" dirty="0"/>
              <a:t>如何使用</a:t>
            </a:r>
            <a:r>
              <a:rPr lang="en-US" altLang="zh-TW" dirty="0" err="1"/>
              <a:t>Zotero</a:t>
            </a:r>
            <a:r>
              <a:rPr lang="zh-TW" altLang="en-US" dirty="0"/>
              <a:t>收集書目</a:t>
            </a:r>
            <a:r>
              <a:rPr lang="en-US" altLang="zh-TW" dirty="0"/>
              <a:t>? – </a:t>
            </a:r>
            <a:r>
              <a:rPr lang="zh-TW" altLang="en-US" dirty="0"/>
              <a:t>國立臺灣大學圖書館參考服務部落格</a:t>
            </a:r>
            <a:r>
              <a:rPr lang="en-US" altLang="zh-TW" dirty="0"/>
              <a:t>,” Feb. 03, 2020. http://tul.blog.ntu.edu.tw/archives/23584 (accessed Jul. 15, 2023).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T. Chen and C. </a:t>
            </a:r>
            <a:r>
              <a:rPr lang="en-US" altLang="zh-TW" dirty="0" err="1"/>
              <a:t>Guestrin</a:t>
            </a:r>
            <a:r>
              <a:rPr lang="en-US" altLang="zh-TW" dirty="0"/>
              <a:t>, “</a:t>
            </a:r>
            <a:r>
              <a:rPr lang="en-US" altLang="zh-TW" dirty="0" err="1"/>
              <a:t>XGBoost</a:t>
            </a:r>
            <a:r>
              <a:rPr lang="en-US" altLang="zh-TW" dirty="0"/>
              <a:t>: A Scalable Tree Boosting System,” in Proceedings of the 22nd ACM SIGKDD International Conference on Knowledge Discovery and Data Mining, Aug. 2016, pp. 785–794. </a:t>
            </a:r>
            <a:r>
              <a:rPr lang="en-US" altLang="zh-TW" dirty="0" err="1"/>
              <a:t>doi</a:t>
            </a:r>
            <a:r>
              <a:rPr lang="en-US" altLang="zh-TW" dirty="0"/>
              <a:t>: 10.1145/2939672.2939785.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“What is a Mind Map?,” MindMapping.com. https://www.MindMapping.com (accessed Jul. 15, 2023).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T. </a:t>
            </a:r>
            <a:r>
              <a:rPr lang="en-US" altLang="zh-TW" dirty="0" err="1"/>
              <a:t>Yiu</a:t>
            </a:r>
            <a:r>
              <a:rPr lang="en-US" altLang="zh-TW" dirty="0"/>
              <a:t>, “Understanding Random Forest,” Medium, Sep. 29, 2021. https://towardsdatascience.com/understanding-random-forest-58381e0602d2 (accessed Jul. 15, 2023).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S. Bansal, “Knowledge Representation In Artificial Intelligence? Know More,” Blogs &amp; Updates on Data Science, Business Analytics, AI Machine Learning, Mar. 03, 2021. https://www.analytixlabs.co.in/blog/what-is-knowledge-representation-in-artificial-intelligence/ (accessed Jul. 11, 2023).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“How I Use </a:t>
            </a:r>
            <a:r>
              <a:rPr lang="en-US" altLang="zh-TW" dirty="0" err="1"/>
              <a:t>Zettelkasten</a:t>
            </a:r>
            <a:r>
              <a:rPr lang="en-US" altLang="zh-TW" dirty="0"/>
              <a:t> and Obsidian to Keep My Notes Organized | </a:t>
            </a:r>
            <a:r>
              <a:rPr lang="en-US" altLang="zh-TW" dirty="0" err="1"/>
              <a:t>HackerNoon</a:t>
            </a:r>
            <a:r>
              <a:rPr lang="en-US" altLang="zh-TW" dirty="0"/>
              <a:t>.” https://world.hey.com/vini/building-a-knowledge-base-from-your-notes-2bd2b9c3 (accessed Jul. 15, 2023).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 </a:t>
            </a:r>
            <a:r>
              <a:rPr lang="en-US" altLang="zh-TW" dirty="0" err="1"/>
              <a:t>iThome</a:t>
            </a:r>
            <a:r>
              <a:rPr lang="en-US" altLang="zh-TW" dirty="0"/>
              <a:t>, “Day 03 : </a:t>
            </a:r>
            <a:r>
              <a:rPr lang="en-US" altLang="zh-TW" dirty="0" err="1"/>
              <a:t>Zettelkasten</a:t>
            </a:r>
            <a:r>
              <a:rPr lang="zh-TW" altLang="en-US" dirty="0"/>
              <a:t>卡片盒筆記法，建立知識連結網路來活用筆記</a:t>
            </a:r>
            <a:r>
              <a:rPr lang="en-US" altLang="zh-TW" dirty="0"/>
              <a:t>,” </a:t>
            </a:r>
            <a:r>
              <a:rPr lang="en-US" altLang="zh-TW" dirty="0" err="1"/>
              <a:t>iT</a:t>
            </a:r>
            <a:r>
              <a:rPr lang="en-US" altLang="zh-TW" dirty="0"/>
              <a:t> </a:t>
            </a:r>
            <a:r>
              <a:rPr lang="zh-TW" altLang="en-US" dirty="0"/>
              <a:t>邦幫忙</a:t>
            </a:r>
            <a:r>
              <a:rPr lang="en-US" altLang="zh-TW" dirty="0"/>
              <a:t>::</a:t>
            </a:r>
            <a:r>
              <a:rPr lang="zh-TW" altLang="en-US" dirty="0"/>
              <a:t>一起幫忙解決難題，拯救 </a:t>
            </a:r>
            <a:r>
              <a:rPr lang="en-US" altLang="zh-TW" dirty="0"/>
              <a:t>IT </a:t>
            </a:r>
            <a:r>
              <a:rPr lang="zh-TW" altLang="en-US" dirty="0"/>
              <a:t>人的一天</a:t>
            </a:r>
            <a:r>
              <a:rPr lang="en-US" altLang="zh-TW" dirty="0"/>
              <a:t>. https://ithelp.ithome.com.tw/articles/10265859 (accessed Jul. 13, 2023).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39109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案例展示</a:t>
            </a: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zh-TW" altLang="en-US" sz="3200" dirty="0"/>
              <a:t>以巨量資料分析觀點探勘犯罪風 險因子與保護管束再犯之關聯性（法務部保護司委託研究）</a:t>
            </a:r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EDBCB-99F4-4D76-909B-81EF5448A33C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579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再犯預測知識體系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39</a:t>
            </a:fld>
            <a:endParaRPr lang="zh-TW" altLang="en-US"/>
          </a:p>
        </p:txBody>
      </p:sp>
      <p:pic>
        <p:nvPicPr>
          <p:cNvPr id="10" name="內容版面配置區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9593" y="1933575"/>
            <a:ext cx="980141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75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知識經濟</a:t>
            </a: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7B9E6-73B6-4EF8-9CCE-1B98872FCBF0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464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40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95" y="128946"/>
            <a:ext cx="8036012" cy="659252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76484" y="334297"/>
            <a:ext cx="738664" cy="563231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3600" dirty="0"/>
              <a:t>再犯預測研究知識體系進階</a:t>
            </a:r>
          </a:p>
        </p:txBody>
      </p:sp>
    </p:spTree>
    <p:extLst>
      <p:ext uri="{BB962C8B-B14F-4D97-AF65-F5344CB8AC3E}">
        <p14:creationId xmlns:p14="http://schemas.microsoft.com/office/powerpoint/2010/main" val="40798097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D6F1BB-725A-4E2C-9D37-AE639DF5D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研究目標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9DE16603-3EFC-4791-9323-F20ED2A4E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蒐集國內外文獻整理再犯風險影響因子</a:t>
            </a:r>
          </a:p>
          <a:p>
            <a:r>
              <a:rPr lang="zh-TW" altLang="en-US" dirty="0"/>
              <a:t>應用大數據技術建立再犯風險本土常模</a:t>
            </a:r>
          </a:p>
          <a:p>
            <a:r>
              <a:rPr lang="zh-TW" altLang="en-US" dirty="0"/>
              <a:t>研發保護管束人再犯風險評估智慧系統</a:t>
            </a:r>
          </a:p>
          <a:p>
            <a:r>
              <a:rPr lang="zh-TW" altLang="en-US" dirty="0"/>
              <a:t>藉由資料庫探勘編制再犯風險因子清單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00441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2A670C-490A-45F4-B397-B290EF723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研究構想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CE94DF-87D1-49D1-B7C1-F12867404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zh-TW" dirty="0"/>
              <a:t>釐清觀護作業流程</a:t>
            </a:r>
          </a:p>
          <a:p>
            <a:pPr lvl="0"/>
            <a:r>
              <a:rPr lang="zh-TW" altLang="zh-TW" dirty="0"/>
              <a:t>蒐集觀護個案相關資料</a:t>
            </a:r>
          </a:p>
          <a:p>
            <a:pPr lvl="0"/>
            <a:r>
              <a:rPr lang="zh-TW" altLang="zh-TW" dirty="0"/>
              <a:t>建構觀護個案資料管理系統</a:t>
            </a:r>
            <a:endParaRPr lang="zh-TW" altLang="en-US" dirty="0"/>
          </a:p>
          <a:p>
            <a:pPr lvl="0"/>
            <a:r>
              <a:rPr lang="zh-TW" altLang="zh-TW" dirty="0"/>
              <a:t>探勘資料萃取可用資訊</a:t>
            </a:r>
          </a:p>
          <a:p>
            <a:pPr lvl="0"/>
            <a:r>
              <a:rPr lang="zh-TW" altLang="en-US" dirty="0"/>
              <a:t>建立</a:t>
            </a:r>
            <a:r>
              <a:rPr lang="zh-TW" altLang="zh-TW" dirty="0"/>
              <a:t>資料導向再犯風險</a:t>
            </a:r>
            <a:r>
              <a:rPr lang="en-US" altLang="zh-TW" dirty="0"/>
              <a:t>AI</a:t>
            </a:r>
            <a:r>
              <a:rPr lang="zh-TW" altLang="zh-TW" dirty="0"/>
              <a:t>模型</a:t>
            </a:r>
          </a:p>
          <a:p>
            <a:pPr lvl="0"/>
            <a:r>
              <a:rPr lang="zh-TW" altLang="en-US" dirty="0"/>
              <a:t>評估驗證</a:t>
            </a:r>
            <a:r>
              <a:rPr lang="en-US" altLang="zh-TW" dirty="0"/>
              <a:t>AI</a:t>
            </a:r>
            <a:r>
              <a:rPr lang="zh-TW" altLang="zh-TW" dirty="0"/>
              <a:t>模型</a:t>
            </a:r>
            <a:r>
              <a:rPr lang="zh-TW" altLang="en-US" dirty="0"/>
              <a:t>適用性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07515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E58250-1221-4888-BBE1-51BFD1343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60" y="180806"/>
            <a:ext cx="10515600" cy="1325563"/>
          </a:xfrm>
        </p:spPr>
        <p:txBody>
          <a:bodyPr/>
          <a:lstStyle/>
          <a:p>
            <a:r>
              <a:rPr lang="zh-TW" altLang="en-US" dirty="0"/>
              <a:t>跨領域研究合作</a:t>
            </a:r>
          </a:p>
        </p:txBody>
      </p:sp>
      <p:graphicFrame>
        <p:nvGraphicFramePr>
          <p:cNvPr id="6" name="內容版面配置區 5">
            <a:extLst>
              <a:ext uri="{FF2B5EF4-FFF2-40B4-BE49-F238E27FC236}">
                <a16:creationId xmlns:a16="http://schemas.microsoft.com/office/drawing/2014/main" id="{D23C2BE4-A296-429A-AB3A-DDA5E3D229F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90467" y="1119187"/>
          <a:ext cx="11515725" cy="5237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268C1E-596E-4E36-9E05-172B28813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8BC054E-74EF-4F3F-8867-B080178B0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43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F4E2486-03AC-43B0-A1BE-15F2169E0994}"/>
              </a:ext>
            </a:extLst>
          </p:cNvPr>
          <p:cNvSpPr txBox="1"/>
          <p:nvPr/>
        </p:nvSpPr>
        <p:spPr>
          <a:xfrm>
            <a:off x="431179" y="1583651"/>
            <a:ext cx="37048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蒐集國內外再犯風險評估量表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先進國家再犯風險評估輔助系統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探討再犯風險影響因子</a:t>
            </a:r>
            <a:endParaRPr lang="zh-TW" altLang="en-US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365E372-BC1D-4346-BAA6-FDF6F53C4E40}"/>
              </a:ext>
            </a:extLst>
          </p:cNvPr>
          <p:cNvSpPr txBox="1"/>
          <p:nvPr/>
        </p:nvSpPr>
        <p:spPr>
          <a:xfrm>
            <a:off x="431179" y="4664915"/>
            <a:ext cx="31502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探討巨量資料探勘技術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建立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再犯風險評估模型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評估驗證再犯風險評估模型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提供再犯風險評估系統模組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9C3306A-9740-4934-9D75-71EEDCBF3422}"/>
              </a:ext>
            </a:extLst>
          </p:cNvPr>
          <p:cNvSpPr txBox="1"/>
          <p:nvPr/>
        </p:nvSpPr>
        <p:spPr>
          <a:xfrm>
            <a:off x="7511081" y="567988"/>
            <a:ext cx="38427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保護管束個案訪談管理作業數位化</a:t>
            </a:r>
            <a:endParaRPr lang="en-US" altLang="zh-TW" b="1" dirty="0"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跨域串聯資料庫整合異質性資料</a:t>
            </a:r>
            <a:endParaRPr lang="en-US" altLang="zh-TW" b="1" dirty="0"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整合人工智慧再犯風險評估模型</a:t>
            </a:r>
            <a:endParaRPr lang="en-US" altLang="zh-TW" b="1" dirty="0"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提供再犯風險評估地理資訊服務</a:t>
            </a:r>
            <a:endParaRPr lang="en-US" altLang="zh-TW" b="1" dirty="0"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導入智慧語音辨識輸入功能</a:t>
            </a:r>
          </a:p>
        </p:txBody>
      </p:sp>
    </p:spTree>
    <p:extLst>
      <p:ext uri="{BB962C8B-B14F-4D97-AF65-F5344CB8AC3E}">
        <p14:creationId xmlns:p14="http://schemas.microsoft.com/office/powerpoint/2010/main" val="9139134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機器學習與再犯風險評估</a:t>
            </a:r>
          </a:p>
        </p:txBody>
      </p:sp>
      <p:pic>
        <p:nvPicPr>
          <p:cNvPr id="1026" name="Picture 2" descr="Top 12 Open Source Database Software for Your Next Project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475" y="3112047"/>
            <a:ext cx="1098596" cy="109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資料庫圖表 4"/>
          <p:cNvGraphicFramePr/>
          <p:nvPr/>
        </p:nvGraphicFramePr>
        <p:xfrm>
          <a:off x="622255" y="2151142"/>
          <a:ext cx="3804518" cy="30204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28" name="Picture 4" descr="File:Documents icon.svg - Wikimedia Common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246" y="3112047"/>
            <a:ext cx="1108150" cy="130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ata Mining Learning Resources. 資料處理| by Chien-Wen Huang | Avalanche  Computing | Medium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519" y="3112047"/>
            <a:ext cx="1267772" cy="130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obot Justice: AI Predicts Outcomes of Human Rights Trials - WSJ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266" y="3244769"/>
            <a:ext cx="1561585" cy="104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向右箭號 5"/>
          <p:cNvSpPr/>
          <p:nvPr/>
        </p:nvSpPr>
        <p:spPr>
          <a:xfrm>
            <a:off x="3440501" y="3537995"/>
            <a:ext cx="348656" cy="453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5033272" y="3537994"/>
            <a:ext cx="348656" cy="453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6596629" y="3537993"/>
            <a:ext cx="348656" cy="453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右箭號 12"/>
          <p:cNvSpPr/>
          <p:nvPr/>
        </p:nvSpPr>
        <p:spPr>
          <a:xfrm>
            <a:off x="8231291" y="3537993"/>
            <a:ext cx="348656" cy="453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920533" y="1762640"/>
            <a:ext cx="1519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latin typeface="Calibri" panose="020F0502020204030204" pitchFamily="34" charset="0"/>
                <a:ea typeface="微軟正黑體" panose="020B0604030504040204" pitchFamily="34" charset="-120"/>
              </a:rPr>
              <a:t>RNR</a:t>
            </a:r>
            <a:r>
              <a:rPr lang="zh-TW" altLang="en-US" b="1" dirty="0">
                <a:latin typeface="Calibri" panose="020F0502020204030204" pitchFamily="34" charset="0"/>
                <a:ea typeface="微軟正黑體" panose="020B0604030504040204" pitchFamily="34" charset="-120"/>
              </a:rPr>
              <a:t>模型理論</a:t>
            </a:r>
          </a:p>
        </p:txBody>
      </p:sp>
      <p:sp>
        <p:nvSpPr>
          <p:cNvPr id="15" name="矩形 14"/>
          <p:cNvSpPr/>
          <p:nvPr/>
        </p:nvSpPr>
        <p:spPr>
          <a:xfrm>
            <a:off x="1780271" y="529468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Calibri" panose="020F0502020204030204" pitchFamily="34" charset="0"/>
                <a:ea typeface="微軟正黑體" panose="020B0604030504040204" pitchFamily="34" charset="-120"/>
              </a:rPr>
              <a:t>觀護人作業系統</a:t>
            </a:r>
          </a:p>
        </p:txBody>
      </p:sp>
      <p:sp>
        <p:nvSpPr>
          <p:cNvPr id="16" name="矩形 15"/>
          <p:cNvSpPr/>
          <p:nvPr/>
        </p:nvSpPr>
        <p:spPr>
          <a:xfrm>
            <a:off x="3840514" y="451762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Calibri" panose="020F0502020204030204" pitchFamily="34" charset="0"/>
                <a:ea typeface="微軟正黑體" panose="020B0604030504040204" pitchFamily="34" charset="-120"/>
              </a:rPr>
              <a:t>資料整合</a:t>
            </a:r>
          </a:p>
        </p:txBody>
      </p:sp>
      <p:sp>
        <p:nvSpPr>
          <p:cNvPr id="17" name="矩形 16"/>
          <p:cNvSpPr/>
          <p:nvPr/>
        </p:nvSpPr>
        <p:spPr>
          <a:xfrm>
            <a:off x="5470246" y="451762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>
                <a:latin typeface="Calibri" panose="020F0502020204030204" pitchFamily="34" charset="0"/>
                <a:ea typeface="微軟正黑體" panose="020B0604030504040204" pitchFamily="34" charset="-120"/>
              </a:rPr>
              <a:t>資料驅動</a:t>
            </a:r>
            <a:endParaRPr lang="zh-TW" altLang="en-US" b="1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043407" y="451762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Calibri" panose="020F0502020204030204" pitchFamily="34" charset="0"/>
                <a:ea typeface="微軟正黑體" panose="020B0604030504040204" pitchFamily="34" charset="-120"/>
              </a:rPr>
              <a:t>監督學習</a:t>
            </a:r>
          </a:p>
        </p:txBody>
      </p:sp>
      <p:sp>
        <p:nvSpPr>
          <p:cNvPr id="20" name="矩形 19"/>
          <p:cNvSpPr/>
          <p:nvPr/>
        </p:nvSpPr>
        <p:spPr>
          <a:xfrm>
            <a:off x="8895059" y="451762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Calibri" panose="020F0502020204030204" pitchFamily="34" charset="0"/>
                <a:ea typeface="微軟正黑體" panose="020B0604030504040204" pitchFamily="34" charset="-120"/>
              </a:rPr>
              <a:t>智慧決策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7523D-0FEA-4030-A228-253AEFA43298}" type="slidenum">
              <a:rPr lang="zh-TW" altLang="en-US" smtClean="0"/>
              <a:t>44</a:t>
            </a:fld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</p:spTree>
    <p:extLst>
      <p:ext uri="{BB962C8B-B14F-4D97-AF65-F5344CB8AC3E}">
        <p14:creationId xmlns:p14="http://schemas.microsoft.com/office/powerpoint/2010/main" val="21679857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作業情境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7D40-0B5B-4672-A152-61703B707950}" type="slidenum">
              <a:rPr lang="zh-TW" altLang="en-US" smtClean="0"/>
              <a:t>45</a:t>
            </a:fld>
            <a:endParaRPr lang="zh-TW" altLang="en-US"/>
          </a:p>
        </p:txBody>
      </p:sp>
      <p:graphicFrame>
        <p:nvGraphicFramePr>
          <p:cNvPr id="6" name="資料庫圖表 5"/>
          <p:cNvGraphicFramePr/>
          <p:nvPr/>
        </p:nvGraphicFramePr>
        <p:xfrm>
          <a:off x="1338146" y="1570599"/>
          <a:ext cx="7434538" cy="4567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2" descr="https://sg-media.apjonlinecdn.com/wysiwyg/buying-desktop/what_is_aio/premium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928" y="4989410"/>
            <a:ext cx="1654706" cy="1103137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群組 7"/>
          <p:cNvGrpSpPr/>
          <p:nvPr/>
        </p:nvGrpSpPr>
        <p:grpSpPr>
          <a:xfrm>
            <a:off x="6125845" y="5323187"/>
            <a:ext cx="404034" cy="435585"/>
            <a:chOff x="5314156" y="2450967"/>
            <a:chExt cx="441721" cy="516731"/>
          </a:xfrm>
          <a:solidFill>
            <a:srgbClr val="00B0F0"/>
          </a:solidFill>
        </p:grpSpPr>
        <p:sp>
          <p:nvSpPr>
            <p:cNvPr id="9" name="向右箭號 8"/>
            <p:cNvSpPr/>
            <p:nvPr/>
          </p:nvSpPr>
          <p:spPr>
            <a:xfrm rot="10800000">
              <a:off x="5314156" y="2450967"/>
              <a:ext cx="441721" cy="516731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向右箭號 4"/>
            <p:cNvSpPr txBox="1"/>
            <p:nvPr/>
          </p:nvSpPr>
          <p:spPr>
            <a:xfrm rot="21600000">
              <a:off x="5446672" y="2554313"/>
              <a:ext cx="309205" cy="31003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2200" kern="1200" baseline="0">
                <a:latin typeface="Calibri" panose="020F0502020204030204" pitchFamily="34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11" name="流程圖: 磁碟 10"/>
          <p:cNvSpPr/>
          <p:nvPr/>
        </p:nvSpPr>
        <p:spPr>
          <a:xfrm>
            <a:off x="9163170" y="1390374"/>
            <a:ext cx="1414252" cy="1224905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8590200" y="1792338"/>
            <a:ext cx="364968" cy="434454"/>
          </a:xfrm>
          <a:prstGeom prst="rightArrow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9224466" y="1792338"/>
            <a:ext cx="13534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模型資料集</a:t>
            </a:r>
            <a:endParaRPr lang="en-US" altLang="zh-TW" sz="1600" dirty="0">
              <a:solidFill>
                <a:srgbClr val="C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60350" indent="-26035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訓練集</a:t>
            </a:r>
            <a:endParaRPr lang="en-US" altLang="zh-TW" sz="1600" dirty="0">
              <a:solidFill>
                <a:srgbClr val="C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60350" indent="-26035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測試集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4089414" y="4384900"/>
            <a:ext cx="1954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Random Forest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077880" y="6127504"/>
            <a:ext cx="1966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產生再犯風險值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6734351" y="6123176"/>
            <a:ext cx="187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輸入新評估個案</a:t>
            </a:r>
            <a:endParaRPr lang="en-US" altLang="zh-TW" b="1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</p:spTree>
    <p:extLst>
      <p:ext uri="{BB962C8B-B14F-4D97-AF65-F5344CB8AC3E}">
        <p14:creationId xmlns:p14="http://schemas.microsoft.com/office/powerpoint/2010/main" val="28669980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F5CD9317-6448-4E9B-B72C-B3F6D2E2D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資料蒐集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956B703-E224-45AF-8BCE-7B090AD27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zh-TW" sz="2400" dirty="0"/>
              <a:t>針對法務部</a:t>
            </a:r>
            <a:r>
              <a:rPr lang="zh-TW" altLang="en-US" sz="2400" dirty="0"/>
              <a:t>下轄電子</a:t>
            </a:r>
            <a:r>
              <a:rPr lang="zh-TW" altLang="zh-TW" sz="2400" dirty="0"/>
              <a:t>資料進行蒐集與分析</a:t>
            </a:r>
            <a:r>
              <a:rPr lang="zh-TW" altLang="en-US" sz="2400" dirty="0"/>
              <a:t>，含</a:t>
            </a:r>
            <a:r>
              <a:rPr lang="zh-TW" altLang="zh-TW" sz="2400" dirty="0"/>
              <a:t>觀護人案管作業子系統</a:t>
            </a:r>
            <a:r>
              <a:rPr lang="zh-TW" altLang="en-US" sz="2400" dirty="0"/>
              <a:t>、</a:t>
            </a:r>
            <a:r>
              <a:rPr lang="zh-TW" altLang="zh-TW" sz="2400" dirty="0"/>
              <a:t>獄政管理資訊系統</a:t>
            </a:r>
            <a:r>
              <a:rPr lang="zh-TW" altLang="en-US" sz="2400" dirty="0"/>
              <a:t>、</a:t>
            </a:r>
            <a:r>
              <a:rPr lang="zh-TW" altLang="zh-TW" sz="2400" dirty="0"/>
              <a:t>刑案資訊整合系統</a:t>
            </a:r>
            <a:endParaRPr lang="en-US" altLang="zh-TW" sz="2400" dirty="0"/>
          </a:p>
          <a:p>
            <a:r>
              <a:rPr lang="zh-TW" altLang="en-US" sz="2400" dirty="0"/>
              <a:t>全省</a:t>
            </a:r>
            <a:r>
              <a:rPr lang="en-US" altLang="zh-TW" sz="2400" dirty="0"/>
              <a:t>22</a:t>
            </a:r>
            <a:r>
              <a:rPr lang="zh-TW" altLang="zh-TW" sz="2400" dirty="0"/>
              <a:t>地檢署蒐集</a:t>
            </a:r>
            <a:r>
              <a:rPr lang="zh-TW" altLang="en-US" sz="2400" dirty="0"/>
              <a:t>保護管束</a:t>
            </a:r>
            <a:r>
              <a:rPr lang="zh-TW" altLang="zh-TW" sz="2400" dirty="0"/>
              <a:t>個案</a:t>
            </a:r>
            <a:r>
              <a:rPr lang="zh-TW" altLang="en-US" sz="2400" dirty="0"/>
              <a:t>資料</a:t>
            </a:r>
            <a:r>
              <a:rPr lang="zh-TW" altLang="zh-TW" sz="2400" dirty="0"/>
              <a:t>，包括性</a:t>
            </a:r>
            <a:r>
              <a:rPr lang="zh-TW" altLang="en-US" sz="2400" dirty="0"/>
              <a:t>暴力犯罪</a:t>
            </a:r>
            <a:r>
              <a:rPr lang="zh-TW" altLang="zh-TW" sz="2400" dirty="0"/>
              <a:t>、毒品</a:t>
            </a:r>
            <a:r>
              <a:rPr lang="zh-TW" altLang="en-US" sz="2400" dirty="0"/>
              <a:t>犯罪</a:t>
            </a:r>
            <a:r>
              <a:rPr lang="zh-TW" altLang="zh-TW" sz="2400" dirty="0"/>
              <a:t>、暴力</a:t>
            </a:r>
            <a:r>
              <a:rPr lang="zh-TW" altLang="en-US" sz="2400" dirty="0"/>
              <a:t>犯罪</a:t>
            </a:r>
            <a:r>
              <a:rPr lang="zh-TW" altLang="zh-TW" sz="2400" dirty="0"/>
              <a:t>、</a:t>
            </a:r>
            <a:r>
              <a:rPr lang="zh-TW" altLang="en-US" sz="2400" dirty="0"/>
              <a:t>財產犯罪、詐欺犯罪、酒駕犯罪、公共危險罪等七類</a:t>
            </a:r>
            <a:endParaRPr lang="en-US" altLang="zh-TW" sz="2400" dirty="0"/>
          </a:p>
          <a:p>
            <a:r>
              <a:rPr lang="zh-TW" altLang="zh-TW" sz="2400" dirty="0"/>
              <a:t>依與觀護人訪談結果及參考國外文獻考量之</a:t>
            </a:r>
            <a:r>
              <a:rPr lang="zh-TW" altLang="en-US" sz="2400" dirty="0"/>
              <a:t>特徵因子</a:t>
            </a:r>
            <a:r>
              <a:rPr lang="zh-TW" altLang="zh-TW" sz="2400" dirty="0"/>
              <a:t>擬定資料蒐集項目共計</a:t>
            </a:r>
            <a:r>
              <a:rPr lang="en-US" altLang="zh-TW" sz="2400" dirty="0"/>
              <a:t>78</a:t>
            </a:r>
            <a:r>
              <a:rPr lang="zh-TW" altLang="zh-TW" sz="2400" dirty="0"/>
              <a:t>項</a:t>
            </a:r>
            <a:endParaRPr lang="zh-TW" altLang="en-US" sz="2400" dirty="0"/>
          </a:p>
          <a:p>
            <a:endParaRPr lang="zh-TW" altLang="en-US" sz="2400"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47100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F6517E-4A36-447A-80C5-E3EB50D89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資料清理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4BDB9F-9390-414E-9089-D9152B41A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案管資料</a:t>
            </a:r>
            <a:r>
              <a:rPr lang="zh-TW" altLang="en-US" dirty="0"/>
              <a:t>中</a:t>
            </a:r>
            <a:r>
              <a:rPr lang="zh-TW" altLang="zh-TW" dirty="0"/>
              <a:t>個案有多次採尿紀錄</a:t>
            </a:r>
            <a:r>
              <a:rPr lang="zh-TW" altLang="en-US" dirty="0"/>
              <a:t>（一對多）</a:t>
            </a:r>
            <a:endParaRPr lang="en-US" altLang="zh-TW" dirty="0"/>
          </a:p>
          <a:p>
            <a:r>
              <a:rPr lang="zh-TW" altLang="en-US" dirty="0"/>
              <a:t>同一統號有不同（多）觀護案號</a:t>
            </a:r>
            <a:endParaRPr lang="en-US" altLang="zh-TW" dirty="0"/>
          </a:p>
          <a:p>
            <a:r>
              <a:rPr lang="zh-TW" altLang="en-US" dirty="0"/>
              <a:t>部份</a:t>
            </a:r>
            <a:r>
              <a:rPr lang="zh-TW" altLang="zh-TW" dirty="0"/>
              <a:t>資料欄位內容的空值</a:t>
            </a:r>
            <a:r>
              <a:rPr lang="zh-TW" altLang="en-US" dirty="0"/>
              <a:t>情形嚴重</a:t>
            </a:r>
            <a:endParaRPr lang="en-US" altLang="zh-TW" dirty="0"/>
          </a:p>
          <a:p>
            <a:r>
              <a:rPr lang="zh-TW" altLang="en-US" dirty="0"/>
              <a:t>時間以民國格式紀錄</a:t>
            </a:r>
            <a:endParaRPr lang="en-US" altLang="zh-TW" dirty="0"/>
          </a:p>
          <a:p>
            <a:r>
              <a:rPr lang="zh-TW" altLang="en-US" dirty="0"/>
              <a:t>刑期資料中出現異常數據</a:t>
            </a:r>
            <a:endParaRPr lang="en-US" altLang="zh-TW" dirty="0"/>
          </a:p>
          <a:p>
            <a:r>
              <a:rPr lang="zh-TW" altLang="en-US" dirty="0"/>
              <a:t>資料存有資料雜訊現象</a:t>
            </a:r>
            <a:endParaRPr lang="en-US" altLang="zh-TW" dirty="0"/>
          </a:p>
          <a:p>
            <a:r>
              <a:rPr lang="zh-TW" altLang="en-US" dirty="0"/>
              <a:t>觀護資料項目多為靜態類資料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72535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83FE17-1674-410B-B0DB-2FA10A5C1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資料處理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33EFB9-4D7D-41D9-ACB9-8FA0FC797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110000"/>
              </a:lnSpc>
            </a:pPr>
            <a:r>
              <a:rPr lang="zh-TW" altLang="zh-TW" sz="2400" dirty="0"/>
              <a:t>將</a:t>
            </a:r>
            <a:r>
              <a:rPr lang="zh-TW" altLang="en-US" sz="2400" dirty="0"/>
              <a:t>日期資料由「民國格式」轉換為「</a:t>
            </a:r>
            <a:r>
              <a:rPr lang="en-US" altLang="zh-TW" sz="2400" dirty="0"/>
              <a:t>YYYY-MM-DD</a:t>
            </a:r>
            <a:r>
              <a:rPr lang="zh-TW" altLang="en-US" sz="2400" dirty="0"/>
              <a:t>」</a:t>
            </a:r>
            <a:r>
              <a:rPr lang="zh-TW" altLang="zh-TW" sz="2400" dirty="0"/>
              <a:t>格式。</a:t>
            </a:r>
          </a:p>
          <a:p>
            <a:pPr lvl="0">
              <a:lnSpc>
                <a:spcPct val="110000"/>
              </a:lnSpc>
            </a:pPr>
            <a:r>
              <a:rPr lang="zh-TW" altLang="zh-TW" sz="2400" dirty="0"/>
              <a:t>將「終結日期」空欄值填入「保護管束結束時間」，並將「終結情形」空欄值填入「保護管束中」字串。</a:t>
            </a:r>
          </a:p>
          <a:p>
            <a:pPr lvl="0">
              <a:lnSpc>
                <a:spcPct val="110000"/>
              </a:lnSpc>
            </a:pPr>
            <a:r>
              <a:rPr lang="zh-TW" altLang="zh-TW" sz="2400" dirty="0"/>
              <a:t>在資料表新增年齡欄位並參考「生日」</a:t>
            </a:r>
            <a:r>
              <a:rPr lang="zh-TW" altLang="en-US" sz="2400" dirty="0"/>
              <a:t>計</a:t>
            </a:r>
            <a:r>
              <a:rPr lang="zh-TW" altLang="zh-TW" sz="2400" dirty="0"/>
              <a:t>算年齡。</a:t>
            </a:r>
          </a:p>
          <a:p>
            <a:pPr lvl="0">
              <a:lnSpc>
                <a:spcPct val="110000"/>
              </a:lnSpc>
            </a:pPr>
            <a:r>
              <a:rPr lang="zh-TW" altLang="zh-TW" sz="2400" dirty="0"/>
              <a:t>在資料表新增欄位「保護管束期間」與「實際保管長度」。</a:t>
            </a:r>
            <a:endParaRPr lang="en-US" altLang="zh-TW" sz="2400" dirty="0"/>
          </a:p>
          <a:p>
            <a:pPr>
              <a:lnSpc>
                <a:spcPct val="110000"/>
              </a:lnSpc>
            </a:pPr>
            <a:r>
              <a:rPr lang="zh-TW" altLang="zh-TW" sz="2400" dirty="0"/>
              <a:t>以</a:t>
            </a:r>
            <a:r>
              <a:rPr lang="zh-TW" altLang="en-US" sz="2400" dirty="0"/>
              <a:t>資料表</a:t>
            </a:r>
            <a:r>
              <a:rPr lang="zh-TW" altLang="zh-TW" sz="2400" dirty="0"/>
              <a:t>交叉參考方式</a:t>
            </a:r>
            <a:r>
              <a:rPr lang="zh-TW" altLang="en-US" sz="2400" dirty="0"/>
              <a:t>由</a:t>
            </a:r>
            <a:r>
              <a:rPr lang="zh-TW" altLang="zh-TW" sz="2400" dirty="0"/>
              <a:t>「獄政資料」補齊</a:t>
            </a:r>
            <a:r>
              <a:rPr lang="zh-TW" altLang="en-US" sz="2400" dirty="0"/>
              <a:t>「案管資料」中</a:t>
            </a:r>
            <a:r>
              <a:rPr lang="zh-TW" altLang="zh-TW" sz="2400" dirty="0"/>
              <a:t>「教育」、「職業」</a:t>
            </a:r>
            <a:r>
              <a:rPr lang="zh-TW" altLang="en-US" sz="2400" dirty="0"/>
              <a:t>欄資料</a:t>
            </a:r>
            <a:r>
              <a:rPr lang="zh-TW" altLang="zh-TW" sz="2400" dirty="0"/>
              <a:t>，「神智」則可從「健康情形」內容填補</a:t>
            </a:r>
            <a:r>
              <a:rPr lang="zh-TW" altLang="en-US" sz="2400" dirty="0"/>
              <a:t>，</a:t>
            </a:r>
            <a:r>
              <a:rPr lang="zh-TW" altLang="zh-TW" sz="2400" dirty="0"/>
              <a:t>「兵役」與「婚姻」欄位</a:t>
            </a:r>
            <a:r>
              <a:rPr lang="zh-TW" altLang="en-US" sz="2400" dirty="0"/>
              <a:t>缺值太多無法填補，故不予使用。</a:t>
            </a:r>
          </a:p>
          <a:p>
            <a:endParaRPr lang="zh-TW" altLang="en-US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4630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B6E9C2-94D9-44F8-B1E6-5F90490C0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28" y="-199435"/>
            <a:ext cx="10515600" cy="1325563"/>
          </a:xfrm>
        </p:spPr>
        <p:txBody>
          <a:bodyPr/>
          <a:lstStyle/>
          <a:p>
            <a:r>
              <a:rPr lang="zh-TW" altLang="en-US" dirty="0"/>
              <a:t>選取資料屬性</a:t>
            </a:r>
          </a:p>
        </p:txBody>
      </p:sp>
      <p:graphicFrame>
        <p:nvGraphicFramePr>
          <p:cNvPr id="4" name="內容版面配置區 4">
            <a:extLst>
              <a:ext uri="{FF2B5EF4-FFF2-40B4-BE49-F238E27FC236}">
                <a16:creationId xmlns:a16="http://schemas.microsoft.com/office/drawing/2014/main" id="{5C2559AB-07E2-4318-897B-2B3AF52EC2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9287445"/>
              </p:ext>
            </p:extLst>
          </p:nvPr>
        </p:nvGraphicFramePr>
        <p:xfrm>
          <a:off x="1709056" y="828472"/>
          <a:ext cx="9194759" cy="543351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65256">
                  <a:extLst>
                    <a:ext uri="{9D8B030D-6E8A-4147-A177-3AD203B41FA5}">
                      <a16:colId xmlns:a16="http://schemas.microsoft.com/office/drawing/2014/main" val="114475775"/>
                    </a:ext>
                  </a:extLst>
                </a:gridCol>
                <a:gridCol w="1961377">
                  <a:extLst>
                    <a:ext uri="{9D8B030D-6E8A-4147-A177-3AD203B41FA5}">
                      <a16:colId xmlns:a16="http://schemas.microsoft.com/office/drawing/2014/main" val="395033564"/>
                    </a:ext>
                  </a:extLst>
                </a:gridCol>
                <a:gridCol w="1349144">
                  <a:extLst>
                    <a:ext uri="{9D8B030D-6E8A-4147-A177-3AD203B41FA5}">
                      <a16:colId xmlns:a16="http://schemas.microsoft.com/office/drawing/2014/main" val="3395193382"/>
                    </a:ext>
                  </a:extLst>
                </a:gridCol>
                <a:gridCol w="939262">
                  <a:extLst>
                    <a:ext uri="{9D8B030D-6E8A-4147-A177-3AD203B41FA5}">
                      <a16:colId xmlns:a16="http://schemas.microsoft.com/office/drawing/2014/main" val="2935527290"/>
                    </a:ext>
                  </a:extLst>
                </a:gridCol>
                <a:gridCol w="2606454">
                  <a:extLst>
                    <a:ext uri="{9D8B030D-6E8A-4147-A177-3AD203B41FA5}">
                      <a16:colId xmlns:a16="http://schemas.microsoft.com/office/drawing/2014/main" val="130437735"/>
                    </a:ext>
                  </a:extLst>
                </a:gridCol>
                <a:gridCol w="1573266">
                  <a:extLst>
                    <a:ext uri="{9D8B030D-6E8A-4147-A177-3AD203B41FA5}">
                      <a16:colId xmlns:a16="http://schemas.microsoft.com/office/drawing/2014/main" val="429445936"/>
                    </a:ext>
                  </a:extLst>
                </a:gridCol>
              </a:tblGrid>
              <a:tr h="38390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4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項次</a:t>
                      </a:r>
                      <a:endParaRPr lang="zh-TW" sz="2400" b="1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di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4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欄位名稱</a:t>
                      </a:r>
                      <a:endParaRPr lang="zh-TW" sz="2400" b="1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4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資料來源</a:t>
                      </a:r>
                      <a:endParaRPr lang="zh-TW" sz="2400" b="1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4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項次</a:t>
                      </a:r>
                      <a:endParaRPr lang="zh-TW" sz="2400" b="1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di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4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欄位名稱</a:t>
                      </a:r>
                      <a:endParaRPr lang="zh-TW" sz="2400" b="1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4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資料來源</a:t>
                      </a:r>
                      <a:endParaRPr lang="zh-TW" sz="2400" b="1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3259652396"/>
                  </a:ext>
                </a:extLst>
              </a:tr>
              <a:tr h="3636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性別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案管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9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犯次</a:t>
                      </a: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獄政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2714821599"/>
                  </a:ext>
                </a:extLst>
              </a:tr>
              <a:tr h="3636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algn="just" defTabSz="457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kern="1200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教育</a:t>
                      </a:r>
                      <a:endParaRPr lang="zh-TW" sz="2000" b="1" kern="1200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獄政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10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首犯年齡</a:t>
                      </a:r>
                      <a:endParaRPr lang="zh-TW" alt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刑案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計算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)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367274142"/>
                  </a:ext>
                </a:extLst>
              </a:tr>
              <a:tr h="363630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b="1" kern="1200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sz="2000" b="1" kern="1200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健康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獄政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11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過去第</a:t>
                      </a:r>
                      <a:r>
                        <a:rPr lang="en-US" altLang="zh-TW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年前科次數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刑案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計算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)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2173852136"/>
                  </a:ext>
                </a:extLst>
              </a:tr>
              <a:tr h="3636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4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年齡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案管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12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過去第</a:t>
                      </a:r>
                      <a:r>
                        <a:rPr lang="en-US" altLang="zh-TW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年前科次數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刑案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計算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3659800310"/>
                  </a:ext>
                </a:extLst>
              </a:tr>
              <a:tr h="3636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5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月平均</a:t>
                      </a: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採尿次數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案管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13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過去第</a:t>
                      </a:r>
                      <a:r>
                        <a:rPr lang="en-US" altLang="zh-TW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年前科次數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刑案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計算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925926553"/>
                  </a:ext>
                </a:extLst>
              </a:tr>
              <a:tr h="6341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6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實際保</a:t>
                      </a: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護</a:t>
                      </a: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管</a:t>
                      </a: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束</a:t>
                      </a: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長度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案管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14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過去第</a:t>
                      </a:r>
                      <a:r>
                        <a:rPr lang="en-US" altLang="zh-TW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4</a:t>
                      </a: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年前科次數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刑案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計算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2996883985"/>
                  </a:ext>
                </a:extLst>
              </a:tr>
              <a:tr h="3636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7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違規次數</a:t>
                      </a:r>
                      <a:endParaRPr lang="zh-TW" sz="2000" b="1" baseline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獄政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15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過去第</a:t>
                      </a:r>
                      <a:r>
                        <a:rPr lang="en-US" altLang="zh-TW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5</a:t>
                      </a: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年前科次數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刑案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計算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2665802930"/>
                  </a:ext>
                </a:extLst>
              </a:tr>
              <a:tr h="3636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8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獎勵次數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獄政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1621915179"/>
                  </a:ext>
                </a:extLst>
              </a:tr>
              <a:tr h="63418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再犯分類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sz="2000" b="1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68580" marR="685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9525" marB="0"/>
                </a:tc>
                <a:tc gridSpan="4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個案在「保護管束期間」或「保護管束期滿後</a:t>
                      </a:r>
                      <a:r>
                        <a:rPr lang="en-US" altLang="zh-TW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年內」犯「同罪」</a:t>
                      </a:r>
                      <a:endParaRPr lang="zh-TW" altLang="en-US" sz="2000" b="1" baseline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68580" marR="685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1021396165"/>
                  </a:ext>
                </a:extLst>
              </a:tr>
              <a:tr h="36363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再犯分類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*</a:t>
                      </a:r>
                      <a:endParaRPr lang="zh-TW" altLang="en-US" sz="2000" b="1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68580" marR="685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9525" marB="0"/>
                </a:tc>
                <a:tc gridSpan="4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個案在「保護管束期間」曾啟動「同罪」或「異罪」偵查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2397033144"/>
                  </a:ext>
                </a:extLst>
              </a:tr>
            </a:tbl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6317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知識經濟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4F886-9359-480C-B514-2A2763262495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5</a:t>
            </a:fld>
            <a:endParaRPr lang="zh-TW" altLang="en-US"/>
          </a:p>
        </p:txBody>
      </p:sp>
      <p:graphicFrame>
        <p:nvGraphicFramePr>
          <p:cNvPr id="9" name="內容版面配置區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184780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185945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1BF3140-AEC5-4AA7-8184-0ABC55A3CB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262" y="365125"/>
            <a:ext cx="7127310" cy="6169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C609ACA-B112-4F81-AA5B-47543A728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隨機森林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4867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7CFFDD-F09B-4AF9-B0DA-6D9B3068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類別資料分佈不平衡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505EE9-8D1E-43F5-8073-F474AF7663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53728"/>
            <a:ext cx="5181600" cy="4043363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zh-TW" altLang="en-US" dirty="0"/>
              <a:t>解決方法</a:t>
            </a:r>
            <a:endParaRPr lang="en-US" altLang="zh-TW" dirty="0"/>
          </a:p>
          <a:p>
            <a:pPr lvl="1">
              <a:lnSpc>
                <a:spcPct val="110000"/>
              </a:lnSpc>
            </a:pPr>
            <a:r>
              <a:rPr lang="zh-TW" altLang="en-US" dirty="0">
                <a:solidFill>
                  <a:srgbClr val="0000FF"/>
                </a:solidFill>
              </a:rPr>
              <a:t>權重法</a:t>
            </a:r>
            <a:r>
              <a:rPr lang="en-US" altLang="zh-TW" dirty="0"/>
              <a:t>:</a:t>
            </a:r>
            <a:r>
              <a:rPr lang="zh-TW" altLang="en-US" dirty="0"/>
              <a:t>訓練模型時改變不平衡分類時多數資料類別與少數資料類別的權重</a:t>
            </a:r>
            <a:endParaRPr lang="en-US" altLang="zh-TW" dirty="0"/>
          </a:p>
          <a:p>
            <a:pPr lvl="1">
              <a:lnSpc>
                <a:spcPct val="110000"/>
              </a:lnSpc>
            </a:pPr>
            <a:r>
              <a:rPr lang="zh-TW" altLang="en-US" dirty="0">
                <a:solidFill>
                  <a:srgbClr val="0000FF"/>
                </a:solidFill>
              </a:rPr>
              <a:t>上採樣</a:t>
            </a:r>
            <a:r>
              <a:rPr lang="zh-TW" altLang="en-US" dirty="0"/>
              <a:t> </a:t>
            </a:r>
            <a:r>
              <a:rPr lang="en-US" altLang="zh-TW" dirty="0"/>
              <a:t>(Oversampling):</a:t>
            </a:r>
            <a:r>
              <a:rPr lang="zh-TW" altLang="en-US" dirty="0"/>
              <a:t>由少數資料類別抽樣新的資料樣本擴充少數資料類別的樣本量，</a:t>
            </a:r>
            <a:r>
              <a:rPr lang="en-US" altLang="zh-TW" dirty="0"/>
              <a:t>SMOTE</a:t>
            </a:r>
            <a:r>
              <a:rPr lang="zh-TW" altLang="en-US" dirty="0"/>
              <a:t>會對每個少數類樣本進行處理，引入一些合成數據點來連接這些少數類樣本與其最近的鄰居。這些鄰居是從</a:t>
            </a:r>
            <a:r>
              <a:rPr lang="en-US" altLang="zh-TW" dirty="0"/>
              <a:t>k</a:t>
            </a:r>
            <a:r>
              <a:rPr lang="zh-TW" altLang="en-US" dirty="0"/>
              <a:t>個最近鄰居中隨機選擇。</a:t>
            </a:r>
            <a:endParaRPr lang="en-US" altLang="zh-TW" dirty="0"/>
          </a:p>
          <a:p>
            <a:pPr lvl="1">
              <a:lnSpc>
                <a:spcPct val="110000"/>
              </a:lnSpc>
            </a:pPr>
            <a:r>
              <a:rPr lang="zh-TW" altLang="en-US" dirty="0">
                <a:solidFill>
                  <a:srgbClr val="0000FF"/>
                </a:solidFill>
              </a:rPr>
              <a:t>下採樣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dirty="0" err="1"/>
              <a:t>Undersampling</a:t>
            </a:r>
            <a:r>
              <a:rPr lang="en-US" altLang="zh-TW" dirty="0"/>
              <a:t>):</a:t>
            </a:r>
            <a:r>
              <a:rPr lang="zh-TW" altLang="en-US" dirty="0"/>
              <a:t>由多數資料類別中隨機採樣選取與少數資料類別相同數量的資料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F08733C-7151-467B-B772-1C9A17286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168CAE4-AC0C-4F3E-B97C-ECE573926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51</a:t>
            </a:fld>
            <a:endParaRPr lang="zh-TW" altLang="en-US"/>
          </a:p>
        </p:txBody>
      </p:sp>
      <p:graphicFrame>
        <p:nvGraphicFramePr>
          <p:cNvPr id="6" name="圖表 5">
            <a:extLst>
              <a:ext uri="{FF2B5EF4-FFF2-40B4-BE49-F238E27FC236}">
                <a16:creationId xmlns:a16="http://schemas.microsoft.com/office/drawing/2014/main" id="{9D607FCF-C16E-4DD0-983E-EA5FC8708D44}"/>
              </a:ext>
            </a:extLst>
          </p:cNvPr>
          <p:cNvGraphicFramePr>
            <a:graphicFrameLocks/>
          </p:cNvGraphicFramePr>
          <p:nvPr/>
        </p:nvGraphicFramePr>
        <p:xfrm>
          <a:off x="6694647" y="290283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F18251FA-F862-40CC-AE83-EF513DA65B36}"/>
              </a:ext>
            </a:extLst>
          </p:cNvPr>
          <p:cNvSpPr txBox="1"/>
          <p:nvPr/>
        </p:nvSpPr>
        <p:spPr>
          <a:xfrm>
            <a:off x="838200" y="1396644"/>
            <a:ext cx="10428447" cy="83099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ea typeface="微軟正黑體" panose="020B0604030504040204" pitchFamily="34" charset="-120"/>
              </a:rPr>
              <a:t>機器學習分類模型對於類別資料分佈不平衡的效能不佳，因為模型分類結果傾向至資料多數的類別。</a:t>
            </a:r>
            <a:endParaRPr lang="en-US" altLang="zh-TW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770457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標題 1">
            <a:extLst>
              <a:ext uri="{FF2B5EF4-FFF2-40B4-BE49-F238E27FC236}">
                <a16:creationId xmlns:a16="http://schemas.microsoft.com/office/drawing/2014/main" id="{AACA11A2-D30D-05CA-786A-8ABCC7FB85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dirty="0">
                <a:latin typeface="Calibri" panose="020F0502020204030204" pitchFamily="34" charset="0"/>
              </a:rPr>
              <a:t>重要因子評估</a:t>
            </a:r>
          </a:p>
        </p:txBody>
      </p:sp>
      <p:sp>
        <p:nvSpPr>
          <p:cNvPr id="64515" name="內容版面配置區 2">
            <a:extLst>
              <a:ext uri="{FF2B5EF4-FFF2-40B4-BE49-F238E27FC236}">
                <a16:creationId xmlns:a16="http://schemas.microsoft.com/office/drawing/2014/main" id="{D2B2DF10-CCCD-885D-43E1-2A1FBA551C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7533" y="1690688"/>
            <a:ext cx="6347734" cy="4193139"/>
          </a:xfrm>
        </p:spPr>
        <p:txBody>
          <a:bodyPr>
            <a:normAutofit/>
          </a:bodyPr>
          <a:lstStyle/>
          <a:p>
            <a:pPr eaLnBrk="1" hangingPunct="1">
              <a:lnSpc>
                <a:spcPct val="100000"/>
              </a:lnSpc>
            </a:pPr>
            <a:r>
              <a:rPr lang="zh-TW" altLang="en-US" sz="2200" dirty="0"/>
              <a:t>隨機森林</a:t>
            </a:r>
            <a:r>
              <a:rPr lang="zh-TW" altLang="zh-TW" sz="2200" dirty="0"/>
              <a:t>給予每一個預測因子在不同環境下相同機會建立模型，以探討對於結果較複雜的反應</a:t>
            </a:r>
            <a:endParaRPr lang="en-US" altLang="zh-TW" sz="2200" dirty="0"/>
          </a:p>
          <a:p>
            <a:pPr algn="just" eaLnBrk="1" hangingPunct="1">
              <a:lnSpc>
                <a:spcPct val="100000"/>
              </a:lnSpc>
            </a:pPr>
            <a:r>
              <a:rPr lang="zh-TW" altLang="zh-TW" sz="2200" dirty="0"/>
              <a:t>預測變數重要性評估計算</a:t>
            </a:r>
            <a:r>
              <a:rPr lang="zh-TW" altLang="zh-TW" sz="2200" u="sng" dirty="0"/>
              <a:t>每一個預測因子在所有建立的分類樹中的影響</a:t>
            </a:r>
            <a:r>
              <a:rPr lang="zh-TW" altLang="en-US" sz="2200" dirty="0"/>
              <a:t>，可利用</a:t>
            </a:r>
            <a:r>
              <a:rPr lang="zh-TW" altLang="zh-TW" sz="2200" dirty="0"/>
              <a:t>預測變數在</a:t>
            </a:r>
            <a:r>
              <a:rPr lang="zh-TW" altLang="en-US" sz="2200" dirty="0"/>
              <a:t>隨機森林模型</a:t>
            </a:r>
            <a:r>
              <a:rPr lang="zh-TW" altLang="zh-TW" sz="2200" dirty="0"/>
              <a:t>中</a:t>
            </a:r>
            <a:r>
              <a:rPr lang="zh-TW" altLang="zh-TW" sz="2200" u="sng" dirty="0"/>
              <a:t>出現的次數</a:t>
            </a:r>
            <a:r>
              <a:rPr lang="zh-TW" altLang="en-US" sz="2200" dirty="0"/>
              <a:t>，或利用 </a:t>
            </a:r>
            <a:r>
              <a:rPr lang="en-US" altLang="zh-TW" sz="2200" u="sng" dirty="0"/>
              <a:t>Gini Gain </a:t>
            </a:r>
            <a:r>
              <a:rPr lang="zh-TW" altLang="en-US" sz="2200" dirty="0"/>
              <a:t>評估預測變數改進效果</a:t>
            </a:r>
            <a:endParaRPr lang="en-US" altLang="zh-TW" sz="2200" dirty="0"/>
          </a:p>
          <a:p>
            <a:pPr eaLnBrk="1" hangingPunct="1">
              <a:lnSpc>
                <a:spcPct val="100000"/>
              </a:lnSpc>
            </a:pPr>
            <a:r>
              <a:rPr lang="zh-TW" altLang="zh-TW" sz="2200" dirty="0"/>
              <a:t>利用「排列精準重要性」量測方法，將</a:t>
            </a:r>
            <a:r>
              <a:rPr lang="zh-TW" altLang="zh-TW" sz="2200" u="sng" dirty="0"/>
              <a:t>隨機排列預測變數的值</a:t>
            </a:r>
            <a:r>
              <a:rPr lang="zh-TW" altLang="zh-TW" sz="2200" dirty="0"/>
              <a:t>。當重新排列預測變數，與未經排列的預測變數結合，計算隨機排列變數前及之後的預測準確率，再將其針對所有分類樹予以平均</a:t>
            </a:r>
            <a:endParaRPr lang="zh-TW" altLang="en-US" sz="2200" dirty="0"/>
          </a:p>
        </p:txBody>
      </p:sp>
      <p:pic>
        <p:nvPicPr>
          <p:cNvPr id="64516" name="圖片 3">
            <a:extLst>
              <a:ext uri="{FF2B5EF4-FFF2-40B4-BE49-F238E27FC236}">
                <a16:creationId xmlns:a16="http://schemas.microsoft.com/office/drawing/2014/main" id="{73EB6BA5-9678-C642-B5D8-B6BCC7746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50" y="1690688"/>
            <a:ext cx="3924300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7" name="Rectangle 5">
            <a:extLst>
              <a:ext uri="{FF2B5EF4-FFF2-40B4-BE49-F238E27FC236}">
                <a16:creationId xmlns:a16="http://schemas.microsoft.com/office/drawing/2014/main" id="{A032533C-AE2B-3C22-B90F-C789AF23AE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FontTx/>
              <a:buNone/>
            </a:pPr>
            <a:fld id="{E49FAB00-FAAC-2E42-AA9E-0DE0A3FB4E7C}" type="slidenum">
              <a:rPr lang="en-GB" altLang="zh-TW" sz="1400">
                <a:latin typeface="Times New Roman" panose="02020603050405020304" pitchFamily="18" charset="0"/>
              </a:rPr>
              <a:pPr algn="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52</a:t>
            </a:fld>
            <a:endParaRPr lang="en-GB" altLang="zh-TW" sz="1400">
              <a:latin typeface="Times New Roman" panose="02020603050405020304" pitchFamily="18" charset="0"/>
            </a:endParaRPr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45580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極限梯度提升</a:t>
            </a:r>
            <a:r>
              <a:rPr lang="en-US" altLang="zh-TW" dirty="0"/>
              <a:t> </a:t>
            </a:r>
            <a:r>
              <a:rPr lang="en-US" altLang="zh-TW" dirty="0" err="1"/>
              <a:t>XGBoost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梯度提升（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Boosting Machine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GBDT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）演算法的機器學習模型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zh-TW" sz="2400" dirty="0"/>
              <a:t>建立分類樹模型的過程中後生成的分類樹修正前分類樹錯</a:t>
            </a:r>
            <a:r>
              <a:rPr lang="zh-TW" altLang="en-US" sz="2400" dirty="0"/>
              <a:t>誤，</a:t>
            </a:r>
            <a:r>
              <a:rPr lang="zh-TW" altLang="zh-TW" sz="2400" dirty="0"/>
              <a:t>新的分類樹針對舊的分類樹預測不好的部分做補強，</a:t>
            </a:r>
            <a:r>
              <a:rPr lang="zh-TW" altLang="en-US" sz="2400" dirty="0"/>
              <a:t>再</a:t>
            </a:r>
            <a:r>
              <a:rPr lang="zh-TW" altLang="zh-TW" sz="2400" dirty="0"/>
              <a:t>將所有簡單的樹結合在一起成為最後的預測輸出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一種高效、靈活且易於使用的機器學習算法，能夠處理各種結構化和非結構化數據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支持並行處理，具高度可解釋性，提供特徵重要性評估，可以協助分析哪些特徵對模型的貢獻最大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zh-TW" sz="2400" dirty="0"/>
              <a:t>展現精確、效率、及可執行性的特性，近年來</a:t>
            </a:r>
            <a:r>
              <a:rPr lang="zh-TW" altLang="en-US" sz="2400" dirty="0"/>
              <a:t>各種大數據機器學習競賽中獲獎者</a:t>
            </a:r>
            <a:r>
              <a:rPr lang="zh-TW" altLang="zh-TW" sz="2400" dirty="0"/>
              <a:t>常用的機器學習方法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80256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XGBoost</a:t>
            </a:r>
            <a:r>
              <a:rPr lang="zh-TW" altLang="en-US" dirty="0"/>
              <a:t>與</a:t>
            </a:r>
            <a:r>
              <a:rPr lang="en-US" altLang="zh-TW" dirty="0"/>
              <a:t>Random forest</a:t>
            </a:r>
            <a:r>
              <a:rPr lang="zh-TW" altLang="en-US" dirty="0"/>
              <a:t>效能比較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054" y="1618338"/>
            <a:ext cx="6464691" cy="2507502"/>
          </a:xfrm>
          <a:prstGeom prst="rect">
            <a:avLst/>
          </a:prstGeo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54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85" y="4125840"/>
            <a:ext cx="6571019" cy="273216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321" y="4424707"/>
            <a:ext cx="3681136" cy="243329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2891" y="1690688"/>
            <a:ext cx="3608361" cy="257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11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84A146-5BCA-4E88-8CD7-181C0E195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模型預測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55</a:t>
            </a:fld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2657" y="674032"/>
            <a:ext cx="6316458" cy="549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451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結語</a:t>
            </a:r>
          </a:p>
        </p:txBody>
      </p:sp>
      <p:sp>
        <p:nvSpPr>
          <p:cNvPr id="8" name="副標題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1843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課程回顧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知識成為新型的經濟型態</a:t>
            </a:r>
            <a:endParaRPr lang="en-US" altLang="zh-TW" dirty="0"/>
          </a:p>
          <a:p>
            <a:r>
              <a:rPr lang="zh-TW" altLang="en-US" dirty="0"/>
              <a:t>知識的內含與類別</a:t>
            </a:r>
            <a:endParaRPr lang="en-US" altLang="zh-TW" dirty="0"/>
          </a:p>
          <a:p>
            <a:r>
              <a:rPr lang="zh-TW" altLang="en-US" dirty="0"/>
              <a:t>知識支持組織決策支援</a:t>
            </a:r>
            <a:endParaRPr lang="en-US" altLang="zh-TW" dirty="0"/>
          </a:p>
          <a:p>
            <a:r>
              <a:rPr lang="zh-TW" altLang="en-US" dirty="0"/>
              <a:t>建立個人知識網絡</a:t>
            </a:r>
            <a:endParaRPr lang="en-US" altLang="zh-TW" dirty="0"/>
          </a:p>
          <a:p>
            <a:r>
              <a:rPr lang="zh-TW" altLang="en-US" dirty="0"/>
              <a:t>個人知識工具運用</a:t>
            </a:r>
            <a:endParaRPr lang="en-US" altLang="zh-TW" dirty="0"/>
          </a:p>
          <a:p>
            <a:r>
              <a:rPr lang="zh-TW" altLang="en-US" dirty="0"/>
              <a:t>再犯預測案例展示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65395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Q/A</a:t>
            </a:r>
            <a:endParaRPr lang="zh-TW" altLang="en-US" dirty="0"/>
          </a:p>
        </p:txBody>
      </p:sp>
      <p:sp>
        <p:nvSpPr>
          <p:cNvPr id="8" name="副標題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5087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5D24FE-799F-44E3-8C02-E7DD74653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參考文獻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76DFB2-FCBF-4AD8-9B84-B3CBBE624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1800" dirty="0"/>
              <a:t>侯智薰，了解何謂「知識管理」前，先搞懂知識的特性與分類，關鍵評論，</a:t>
            </a:r>
            <a:r>
              <a:rPr lang="en-US" altLang="zh-TW" sz="1800" dirty="0"/>
              <a:t>2017/7/16</a:t>
            </a:r>
            <a:endParaRPr lang="zh-TW" altLang="en-US" sz="18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62FB8-0439-4959-A74B-BDEB416537DB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4493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知識經濟的指標</a:t>
            </a:r>
          </a:p>
        </p:txBody>
      </p:sp>
      <p:graphicFrame>
        <p:nvGraphicFramePr>
          <p:cNvPr id="9" name="內容版面配置區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126562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7D1F9-4768-4D33-BD82-9D73C148B433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84862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組織中的知識源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個人知識</a:t>
            </a:r>
            <a:endParaRPr lang="en-US" altLang="zh-TW" dirty="0"/>
          </a:p>
          <a:p>
            <a:pPr lvl="1"/>
            <a:r>
              <a:rPr lang="zh-TW" altLang="en-US" dirty="0"/>
              <a:t>員工本身所擁有的知識，包括特定技能、經驗、習慣、直覺、價值觀等。如何將員工知識化為組織的結構化知識，是知識管理的重要工作。</a:t>
            </a:r>
            <a:endParaRPr lang="en-US" altLang="zh-TW" dirty="0"/>
          </a:p>
          <a:p>
            <a:r>
              <a:rPr lang="zh-TW" altLang="en-US" dirty="0"/>
              <a:t>結構知識</a:t>
            </a:r>
            <a:endParaRPr lang="en-US" altLang="zh-TW" dirty="0"/>
          </a:p>
          <a:p>
            <a:pPr lvl="1"/>
            <a:r>
              <a:rPr lang="zh-TW" altLang="en-US" dirty="0"/>
              <a:t>組織的知識，不會隨著員工離職而消失，包括實體的知識與抽象的知識，實體知識包括科技、發明、資料、文件、製程等；抽象的知識，如策略和管理文化、組織程序等</a:t>
            </a:r>
            <a:endParaRPr lang="en-US" altLang="zh-TW" dirty="0"/>
          </a:p>
          <a:p>
            <a:r>
              <a:rPr lang="zh-TW" altLang="en-US" dirty="0"/>
              <a:t>顧客知識</a:t>
            </a:r>
            <a:endParaRPr lang="en-US" altLang="zh-TW" dirty="0"/>
          </a:p>
          <a:p>
            <a:pPr lvl="1"/>
            <a:r>
              <a:rPr lang="zh-TW" altLang="en-US" dirty="0"/>
              <a:t>企業所蒐集有關客戶的資訊，如顧客偏好、市場佔有率、顧客滯留率等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8EED8-98C6-4953-9D48-7DCF5FBAF09B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24475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個人知識管理應用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作研究的建議</a:t>
            </a:r>
            <a:endParaRPr lang="en-US" altLang="zh-TW" dirty="0"/>
          </a:p>
          <a:p>
            <a:r>
              <a:rPr lang="zh-TW" altLang="en-US" dirty="0"/>
              <a:t>寫論文的建議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09EF3-B9A5-4C1F-8A45-AAE03D1F4990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984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智慧局公布</a:t>
            </a:r>
            <a:r>
              <a:rPr lang="en-US" altLang="zh-TW" b="1" dirty="0"/>
              <a:t>111</a:t>
            </a:r>
            <a:r>
              <a:rPr lang="zh-TW" altLang="en-US" b="1" dirty="0"/>
              <a:t>年專利百大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638" y="1686564"/>
            <a:ext cx="7529749" cy="4669785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527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知識基本概念</a:t>
            </a:r>
          </a:p>
        </p:txBody>
      </p:sp>
      <p:sp>
        <p:nvSpPr>
          <p:cNvPr id="8" name="副標題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12381-7C1B-4DE4-B657-4EB8BE5BB8AC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3931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知識的基本概念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存在於人們腦中的決策與判斷準則解決日常生活中面臨的問題</a:t>
            </a:r>
            <a:endParaRPr lang="en-US" altLang="zh-TW" dirty="0"/>
          </a:p>
          <a:p>
            <a:r>
              <a:rPr lang="zh-TW" altLang="en-US" dirty="0"/>
              <a:t>知識存在的形式</a:t>
            </a:r>
            <a:endParaRPr lang="en-US" altLang="zh-TW" dirty="0"/>
          </a:p>
          <a:p>
            <a:pPr lvl="1"/>
            <a:r>
              <a:rPr lang="zh-TW" altLang="en-US" dirty="0"/>
              <a:t>具體的事實</a:t>
            </a:r>
            <a:endParaRPr lang="en-US" altLang="zh-TW" dirty="0"/>
          </a:p>
          <a:p>
            <a:pPr lvl="2"/>
            <a:r>
              <a:rPr lang="zh-TW" altLang="en-US" dirty="0"/>
              <a:t>事實指可獨立驗證且穩定的真理</a:t>
            </a:r>
            <a:endParaRPr lang="en-US" altLang="zh-TW" dirty="0"/>
          </a:p>
          <a:p>
            <a:pPr lvl="1"/>
            <a:r>
              <a:rPr lang="zh-TW" altLang="en-US" dirty="0"/>
              <a:t>意識、識別力、智慧、法則、認知、經驗、技術、學習能力</a:t>
            </a:r>
            <a:endParaRPr lang="en-US" altLang="zh-TW" dirty="0"/>
          </a:p>
          <a:p>
            <a:pPr lvl="2"/>
            <a:r>
              <a:rPr lang="zh-TW" altLang="en-US" dirty="0"/>
              <a:t>模式能清楚第表達出事時間因果關係或數學方程式</a:t>
            </a:r>
            <a:endParaRPr lang="en-US" altLang="zh-TW" dirty="0"/>
          </a:p>
          <a:p>
            <a:pPr lvl="2"/>
            <a:r>
              <a:rPr lang="zh-TW" altLang="en-US" dirty="0"/>
              <a:t>基模為導引思考的心裡模式</a:t>
            </a:r>
            <a:endParaRPr lang="en-US" altLang="zh-TW" dirty="0"/>
          </a:p>
          <a:p>
            <a:pPr lvl="2"/>
            <a:r>
              <a:rPr lang="zh-TW" altLang="en-US" dirty="0"/>
              <a:t>直覺指以現有的理論或資料不能完全預測的現象、關係、或未來事件的臆測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50574-D26E-4D41-850C-5DF9B978C6A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8115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4463</Words>
  <Application>Microsoft Macintosh PowerPoint</Application>
  <PresentationFormat>寬螢幕</PresentationFormat>
  <Paragraphs>611</Paragraphs>
  <Slides>61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61</vt:i4>
      </vt:variant>
    </vt:vector>
  </HeadingPairs>
  <TitlesOfParts>
    <vt:vector size="69" baseType="lpstr">
      <vt:lpstr>微軟正黑體</vt:lpstr>
      <vt:lpstr>標楷體</vt:lpstr>
      <vt:lpstr>Arial</vt:lpstr>
      <vt:lpstr>Calibri</vt:lpstr>
      <vt:lpstr>Calibri Light</vt:lpstr>
      <vt:lpstr>Times New Roman</vt:lpstr>
      <vt:lpstr>Wingdings</vt:lpstr>
      <vt:lpstr>Office 佈景主題</vt:lpstr>
      <vt:lpstr>知識管理</vt:lpstr>
      <vt:lpstr>前言</vt:lpstr>
      <vt:lpstr>PowerPoint 簡報</vt:lpstr>
      <vt:lpstr>知識經濟</vt:lpstr>
      <vt:lpstr>知識經濟</vt:lpstr>
      <vt:lpstr>知識經濟的指標</vt:lpstr>
      <vt:lpstr>智慧局公布111年專利百大</vt:lpstr>
      <vt:lpstr>知識基本概念</vt:lpstr>
      <vt:lpstr>知識的基本概念</vt:lpstr>
      <vt:lpstr>知識的產生</vt:lpstr>
      <vt:lpstr>知識分類</vt:lpstr>
      <vt:lpstr>知識表達與推理</vt:lpstr>
      <vt:lpstr>組織知識管理</vt:lpstr>
      <vt:lpstr>知識管理的五大面向</vt:lpstr>
      <vt:lpstr>組織知識價值鏈</vt:lpstr>
      <vt:lpstr>知識與決策支援的關係</vt:lpstr>
      <vt:lpstr>知識管理系統架構</vt:lpstr>
      <vt:lpstr>資料資訊知識智慧 (DIKW)</vt:lpstr>
      <vt:lpstr>資料探勘 Data Mining</vt:lpstr>
      <vt:lpstr>監督式學習(Supervised Learning)</vt:lpstr>
      <vt:lpstr>個人知識管理</vt:lpstr>
      <vt:lpstr>ZettleKasten卡片盒筆記法</vt:lpstr>
      <vt:lpstr>ZettleKasten卡片盒筆記法實踐步驟</vt:lpstr>
      <vt:lpstr>撰寫筆記</vt:lpstr>
      <vt:lpstr>筆記連結</vt:lpstr>
      <vt:lpstr>數位連結</vt:lpstr>
      <vt:lpstr>數位知識工具</vt:lpstr>
      <vt:lpstr>心智圖(Mind Map)</vt:lpstr>
      <vt:lpstr>心智圖與知識管理</vt:lpstr>
      <vt:lpstr>筆記數位工具</vt:lpstr>
      <vt:lpstr>參考文獻管理</vt:lpstr>
      <vt:lpstr>知識網路資源</vt:lpstr>
      <vt:lpstr>善用人工智慧工具 ChatGPT</vt:lpstr>
      <vt:lpstr>ChatGPT誕生</vt:lpstr>
      <vt:lpstr>提示工程（prompt engineering） 策略</vt:lpstr>
      <vt:lpstr>建立參考文獻表</vt:lpstr>
      <vt:lpstr>PowerPoint 簡報</vt:lpstr>
      <vt:lpstr>案例展示</vt:lpstr>
      <vt:lpstr>再犯預測知識體系</vt:lpstr>
      <vt:lpstr>PowerPoint 簡報</vt:lpstr>
      <vt:lpstr>研究目標</vt:lpstr>
      <vt:lpstr>研究構想</vt:lpstr>
      <vt:lpstr>跨領域研究合作</vt:lpstr>
      <vt:lpstr>機器學習與再犯風險評估</vt:lpstr>
      <vt:lpstr>作業情境</vt:lpstr>
      <vt:lpstr>資料蒐集</vt:lpstr>
      <vt:lpstr>資料清理</vt:lpstr>
      <vt:lpstr>資料處理</vt:lpstr>
      <vt:lpstr>選取資料屬性</vt:lpstr>
      <vt:lpstr>隨機森林</vt:lpstr>
      <vt:lpstr>類別資料分佈不平衡</vt:lpstr>
      <vt:lpstr>重要因子評估</vt:lpstr>
      <vt:lpstr>極限梯度提升 XGBoost</vt:lpstr>
      <vt:lpstr>XGBoost與Random forest效能比較</vt:lpstr>
      <vt:lpstr>模型預測</vt:lpstr>
      <vt:lpstr>結語</vt:lpstr>
      <vt:lpstr>課程回顧</vt:lpstr>
      <vt:lpstr>Q/A</vt:lpstr>
      <vt:lpstr>參考文獻</vt:lpstr>
      <vt:lpstr>組織中的知識源</vt:lpstr>
      <vt:lpstr>個人知識管理應用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知識管理</dc:title>
  <dc:creator>鍾健雄</dc:creator>
  <cp:lastModifiedBy>Jainshone Chung</cp:lastModifiedBy>
  <cp:revision>67</cp:revision>
  <dcterms:created xsi:type="dcterms:W3CDTF">2023-06-14T01:52:37Z</dcterms:created>
  <dcterms:modified xsi:type="dcterms:W3CDTF">2023-07-16T04:35:27Z</dcterms:modified>
</cp:coreProperties>
</file>